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3" r:id="rId1"/>
    <p:sldMasterId id="2147483744" r:id="rId2"/>
    <p:sldMasterId id="2147483745" r:id="rId3"/>
    <p:sldMasterId id="2147483746" r:id="rId4"/>
    <p:sldMasterId id="2147483747" r:id="rId5"/>
    <p:sldMasterId id="2147483748" r:id="rId6"/>
    <p:sldMasterId id="2147483749" r:id="rId7"/>
    <p:sldMasterId id="2147483750" r:id="rId8"/>
    <p:sldMasterId id="2147483751" r:id="rId9"/>
    <p:sldMasterId id="2147483752" r:id="rId10"/>
  </p:sldMasterIdLst>
  <p:notesMasterIdLst>
    <p:notesMasterId r:id="rId181"/>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 id="346" r:id="rId101"/>
    <p:sldId id="347" r:id="rId102"/>
    <p:sldId id="348" r:id="rId103"/>
    <p:sldId id="349" r:id="rId104"/>
    <p:sldId id="350" r:id="rId105"/>
    <p:sldId id="351" r:id="rId106"/>
    <p:sldId id="352" r:id="rId107"/>
    <p:sldId id="353" r:id="rId108"/>
    <p:sldId id="354" r:id="rId109"/>
    <p:sldId id="355" r:id="rId110"/>
    <p:sldId id="356" r:id="rId111"/>
    <p:sldId id="357" r:id="rId112"/>
    <p:sldId id="358" r:id="rId113"/>
    <p:sldId id="359" r:id="rId114"/>
    <p:sldId id="360" r:id="rId115"/>
    <p:sldId id="361" r:id="rId116"/>
    <p:sldId id="362" r:id="rId117"/>
    <p:sldId id="363" r:id="rId118"/>
    <p:sldId id="364" r:id="rId119"/>
    <p:sldId id="365" r:id="rId120"/>
    <p:sldId id="366" r:id="rId121"/>
    <p:sldId id="367" r:id="rId122"/>
    <p:sldId id="368" r:id="rId123"/>
    <p:sldId id="369" r:id="rId124"/>
    <p:sldId id="370" r:id="rId125"/>
    <p:sldId id="371" r:id="rId126"/>
    <p:sldId id="372" r:id="rId127"/>
    <p:sldId id="373" r:id="rId128"/>
    <p:sldId id="374" r:id="rId129"/>
    <p:sldId id="375" r:id="rId130"/>
    <p:sldId id="376" r:id="rId131"/>
    <p:sldId id="377" r:id="rId132"/>
    <p:sldId id="378" r:id="rId133"/>
    <p:sldId id="379" r:id="rId134"/>
    <p:sldId id="380" r:id="rId135"/>
    <p:sldId id="381" r:id="rId136"/>
    <p:sldId id="382" r:id="rId137"/>
    <p:sldId id="383" r:id="rId138"/>
    <p:sldId id="384" r:id="rId139"/>
    <p:sldId id="385" r:id="rId140"/>
    <p:sldId id="386" r:id="rId141"/>
    <p:sldId id="387" r:id="rId142"/>
    <p:sldId id="388" r:id="rId143"/>
    <p:sldId id="389" r:id="rId144"/>
    <p:sldId id="390" r:id="rId145"/>
    <p:sldId id="391" r:id="rId146"/>
    <p:sldId id="392" r:id="rId147"/>
    <p:sldId id="393" r:id="rId148"/>
    <p:sldId id="394" r:id="rId149"/>
    <p:sldId id="395" r:id="rId150"/>
    <p:sldId id="396" r:id="rId151"/>
    <p:sldId id="397" r:id="rId152"/>
    <p:sldId id="398" r:id="rId153"/>
    <p:sldId id="399" r:id="rId154"/>
    <p:sldId id="400" r:id="rId155"/>
    <p:sldId id="401" r:id="rId156"/>
    <p:sldId id="402" r:id="rId157"/>
    <p:sldId id="403" r:id="rId158"/>
    <p:sldId id="404" r:id="rId159"/>
    <p:sldId id="405" r:id="rId160"/>
    <p:sldId id="406" r:id="rId161"/>
    <p:sldId id="407" r:id="rId162"/>
    <p:sldId id="408" r:id="rId163"/>
    <p:sldId id="409" r:id="rId164"/>
    <p:sldId id="410" r:id="rId165"/>
    <p:sldId id="411" r:id="rId166"/>
    <p:sldId id="412" r:id="rId167"/>
    <p:sldId id="413" r:id="rId168"/>
    <p:sldId id="414" r:id="rId169"/>
    <p:sldId id="415" r:id="rId170"/>
    <p:sldId id="416" r:id="rId171"/>
    <p:sldId id="417" r:id="rId172"/>
    <p:sldId id="418" r:id="rId173"/>
    <p:sldId id="419" r:id="rId174"/>
    <p:sldId id="420" r:id="rId175"/>
    <p:sldId id="421" r:id="rId176"/>
    <p:sldId id="422" r:id="rId177"/>
    <p:sldId id="423" r:id="rId178"/>
    <p:sldId id="424" r:id="rId179"/>
    <p:sldId id="425" r:id="rId180"/>
  </p:sldIdLst>
  <p:sldSz cx="12192000" cy="6858000"/>
  <p:notesSz cx="7010400" cy="9296400"/>
  <p:embeddedFontLst>
    <p:embeddedFont>
      <p:font typeface="Corbel" panose="020B0503020204020204" pitchFamily="34" charset="0"/>
      <p:regular r:id="rId182"/>
      <p:bold r:id="rId183"/>
      <p:italic r:id="rId184"/>
      <p:boldItalic r:id="rId185"/>
    </p:embeddedFont>
    <p:embeddedFont>
      <p:font typeface="Franklin Gothic" panose="020B0604020202020204" charset="0"/>
      <p:bold r:id="rId186"/>
    </p:embeddedFont>
    <p:embeddedFont>
      <p:font typeface="Garamond" panose="02020404030301010803" pitchFamily="18" charset="0"/>
      <p:regular r:id="rId187"/>
      <p:bold r:id="rId188"/>
      <p:italic r:id="rId189"/>
    </p:embeddedFont>
    <p:embeddedFont>
      <p:font typeface="Lato" panose="020F0502020204030203" pitchFamily="34" charset="0"/>
      <p:regular r:id="rId190"/>
      <p:bold r:id="rId191"/>
      <p:italic r:id="rId192"/>
      <p:boldItalic r:id="rId193"/>
    </p:embeddedFont>
    <p:embeddedFont>
      <p:font typeface="Lato Black" panose="020F0502020204030203" pitchFamily="34" charset="0"/>
      <p:bold r:id="rId194"/>
      <p:boldItalic r:id="rId195"/>
    </p:embeddedFont>
    <p:embeddedFont>
      <p:font typeface="Libre Franklin" pitchFamily="2" charset="0"/>
      <p:regular r:id="rId196"/>
      <p:bold r:id="rId197"/>
      <p:italic r:id="rId198"/>
      <p:boldItalic r:id="rId199"/>
    </p:embeddedFont>
    <p:embeddedFont>
      <p:font typeface="Play" panose="020B0604020202020204" charset="0"/>
      <p:regular r:id="rId200"/>
      <p:bold r:id="rId201"/>
    </p:embeddedFont>
    <p:embeddedFont>
      <p:font typeface="Times" panose="02020603050405020304" pitchFamily="18" charset="0"/>
      <p:regular r:id="rId202"/>
      <p:bold r:id="rId203"/>
      <p:italic r:id="rId204"/>
      <p:boldItalic r:id="rId205"/>
    </p:embeddedFont>
    <p:embeddedFont>
      <p:font typeface="Trebuchet MS" panose="020B0603020202020204" pitchFamily="34" charset="0"/>
      <p:regular r:id="rId206"/>
      <p:bold r:id="rId207"/>
      <p:italic r:id="rId208"/>
      <p:boldItalic r:id="rId20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slide" Target="slides/slide160.xml"/><Relationship Id="rId191" Type="http://schemas.openxmlformats.org/officeDocument/2006/relationships/font" Target="fonts/font10.fntdata"/><Relationship Id="rId205" Type="http://schemas.openxmlformats.org/officeDocument/2006/relationships/font" Target="fonts/font24.fntdata"/><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5.xml"/><Relationship Id="rId95" Type="http://schemas.openxmlformats.org/officeDocument/2006/relationships/slide" Target="slides/slide85.xml"/><Relationship Id="rId160" Type="http://schemas.openxmlformats.org/officeDocument/2006/relationships/slide" Target="slides/slide150.xml"/><Relationship Id="rId181" Type="http://schemas.openxmlformats.org/officeDocument/2006/relationships/notesMaster" Target="notesMasters/notesMaster1.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71" Type="http://schemas.openxmlformats.org/officeDocument/2006/relationships/slide" Target="slides/slide161.xml"/><Relationship Id="rId192" Type="http://schemas.openxmlformats.org/officeDocument/2006/relationships/font" Target="fonts/font11.fntdata"/><Relationship Id="rId206" Type="http://schemas.openxmlformats.org/officeDocument/2006/relationships/font" Target="fonts/font25.fntdata"/><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54" Type="http://schemas.openxmlformats.org/officeDocument/2006/relationships/slide" Target="slides/slide44.xml"/><Relationship Id="rId75" Type="http://schemas.openxmlformats.org/officeDocument/2006/relationships/slide" Target="slides/slide65.xml"/><Relationship Id="rId96" Type="http://schemas.openxmlformats.org/officeDocument/2006/relationships/slide" Target="slides/slide86.xml"/><Relationship Id="rId140" Type="http://schemas.openxmlformats.org/officeDocument/2006/relationships/slide" Target="slides/slide130.xml"/><Relationship Id="rId161" Type="http://schemas.openxmlformats.org/officeDocument/2006/relationships/slide" Target="slides/slide151.xml"/><Relationship Id="rId182" Type="http://schemas.openxmlformats.org/officeDocument/2006/relationships/font" Target="fonts/font1.fntdata"/><Relationship Id="rId6" Type="http://schemas.openxmlformats.org/officeDocument/2006/relationships/slideMaster" Target="slideMasters/slideMaster6.xml"/><Relationship Id="rId23" Type="http://schemas.openxmlformats.org/officeDocument/2006/relationships/slide" Target="slides/slide13.xml"/><Relationship Id="rId119" Type="http://schemas.openxmlformats.org/officeDocument/2006/relationships/slide" Target="slides/slide109.xml"/><Relationship Id="rId44" Type="http://schemas.openxmlformats.org/officeDocument/2006/relationships/slide" Target="slides/slide34.xml"/><Relationship Id="rId65" Type="http://schemas.openxmlformats.org/officeDocument/2006/relationships/slide" Target="slides/slide55.xml"/><Relationship Id="rId86" Type="http://schemas.openxmlformats.org/officeDocument/2006/relationships/slide" Target="slides/slide76.xml"/><Relationship Id="rId130" Type="http://schemas.openxmlformats.org/officeDocument/2006/relationships/slide" Target="slides/slide120.xml"/><Relationship Id="rId151" Type="http://schemas.openxmlformats.org/officeDocument/2006/relationships/slide" Target="slides/slide141.xml"/><Relationship Id="rId172" Type="http://schemas.openxmlformats.org/officeDocument/2006/relationships/slide" Target="slides/slide162.xml"/><Relationship Id="rId193" Type="http://schemas.openxmlformats.org/officeDocument/2006/relationships/font" Target="fonts/font12.fntdata"/><Relationship Id="rId207" Type="http://schemas.openxmlformats.org/officeDocument/2006/relationships/font" Target="fonts/font26.fntdata"/><Relationship Id="rId13" Type="http://schemas.openxmlformats.org/officeDocument/2006/relationships/slide" Target="slides/slide3.xml"/><Relationship Id="rId109" Type="http://schemas.openxmlformats.org/officeDocument/2006/relationships/slide" Target="slides/slide99.xml"/><Relationship Id="rId34" Type="http://schemas.openxmlformats.org/officeDocument/2006/relationships/slide" Target="slides/slide24.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20" Type="http://schemas.openxmlformats.org/officeDocument/2006/relationships/slide" Target="slides/slide110.xml"/><Relationship Id="rId141" Type="http://schemas.openxmlformats.org/officeDocument/2006/relationships/slide" Target="slides/slide131.xml"/><Relationship Id="rId7" Type="http://schemas.openxmlformats.org/officeDocument/2006/relationships/slideMaster" Target="slideMasters/slideMaster7.xml"/><Relationship Id="rId162" Type="http://schemas.openxmlformats.org/officeDocument/2006/relationships/slide" Target="slides/slide152.xml"/><Relationship Id="rId183" Type="http://schemas.openxmlformats.org/officeDocument/2006/relationships/font" Target="fonts/font2.fntdata"/><Relationship Id="rId24" Type="http://schemas.openxmlformats.org/officeDocument/2006/relationships/slide" Target="slides/slide14.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31" Type="http://schemas.openxmlformats.org/officeDocument/2006/relationships/slide" Target="slides/slide121.xml"/><Relationship Id="rId152" Type="http://schemas.openxmlformats.org/officeDocument/2006/relationships/slide" Target="slides/slide142.xml"/><Relationship Id="rId173" Type="http://schemas.openxmlformats.org/officeDocument/2006/relationships/slide" Target="slides/slide163.xml"/><Relationship Id="rId194" Type="http://schemas.openxmlformats.org/officeDocument/2006/relationships/font" Target="fonts/font13.fntdata"/><Relationship Id="rId208" Type="http://schemas.openxmlformats.org/officeDocument/2006/relationships/font" Target="fonts/font27.fntdata"/><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184" Type="http://schemas.openxmlformats.org/officeDocument/2006/relationships/font" Target="fonts/font3.fntdata"/><Relationship Id="rId189" Type="http://schemas.openxmlformats.org/officeDocument/2006/relationships/font" Target="fonts/font8.fntdata"/><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79" Type="http://schemas.openxmlformats.org/officeDocument/2006/relationships/slide" Target="slides/slide169.xml"/><Relationship Id="rId195" Type="http://schemas.openxmlformats.org/officeDocument/2006/relationships/font" Target="fonts/font14.fntdata"/><Relationship Id="rId209" Type="http://schemas.openxmlformats.org/officeDocument/2006/relationships/font" Target="fonts/font28.fntdata"/><Relationship Id="rId190" Type="http://schemas.openxmlformats.org/officeDocument/2006/relationships/font" Target="fonts/font9.fntdata"/><Relationship Id="rId204" Type="http://schemas.openxmlformats.org/officeDocument/2006/relationships/font" Target="fonts/font23.fntdata"/><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 Id="rId185"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0.xml"/><Relationship Id="rId210" Type="http://schemas.openxmlformats.org/officeDocument/2006/relationships/presProps" Target="presProps.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 Id="rId196" Type="http://schemas.openxmlformats.org/officeDocument/2006/relationships/font" Target="fonts/font15.fntdata"/><Relationship Id="rId200" Type="http://schemas.openxmlformats.org/officeDocument/2006/relationships/font" Target="fonts/font19.fntdata"/><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slide" Target="slides/slide155.xml"/><Relationship Id="rId186" Type="http://schemas.openxmlformats.org/officeDocument/2006/relationships/font" Target="fonts/font5.fntdata"/><Relationship Id="rId211" Type="http://schemas.openxmlformats.org/officeDocument/2006/relationships/viewProps" Target="viewProps.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6" Type="http://schemas.openxmlformats.org/officeDocument/2006/relationships/slide" Target="slides/slide166.xml"/><Relationship Id="rId197" Type="http://schemas.openxmlformats.org/officeDocument/2006/relationships/font" Target="fonts/font16.fntdata"/><Relationship Id="rId201" Type="http://schemas.openxmlformats.org/officeDocument/2006/relationships/font" Target="fonts/font20.fntdata"/><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 Id="rId187" Type="http://schemas.openxmlformats.org/officeDocument/2006/relationships/font" Target="fonts/font6.fntdata"/><Relationship Id="rId1" Type="http://schemas.openxmlformats.org/officeDocument/2006/relationships/slideMaster" Target="slideMasters/slideMaster1.xml"/><Relationship Id="rId212" Type="http://schemas.openxmlformats.org/officeDocument/2006/relationships/theme" Target="theme/theme1.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60" Type="http://schemas.openxmlformats.org/officeDocument/2006/relationships/slide" Target="slides/slide50.xml"/><Relationship Id="rId81" Type="http://schemas.openxmlformats.org/officeDocument/2006/relationships/slide" Target="slides/slide71.xml"/><Relationship Id="rId135" Type="http://schemas.openxmlformats.org/officeDocument/2006/relationships/slide" Target="slides/slide125.xml"/><Relationship Id="rId156" Type="http://schemas.openxmlformats.org/officeDocument/2006/relationships/slide" Target="slides/slide146.xml"/><Relationship Id="rId177" Type="http://schemas.openxmlformats.org/officeDocument/2006/relationships/slide" Target="slides/slide167.xml"/><Relationship Id="rId198" Type="http://schemas.openxmlformats.org/officeDocument/2006/relationships/font" Target="fonts/font17.fntdata"/><Relationship Id="rId202" Type="http://schemas.openxmlformats.org/officeDocument/2006/relationships/font" Target="fonts/font21.fntdata"/><Relationship Id="rId18" Type="http://schemas.openxmlformats.org/officeDocument/2006/relationships/slide" Target="slides/slide8.xml"/><Relationship Id="rId39" Type="http://schemas.openxmlformats.org/officeDocument/2006/relationships/slide" Target="slides/slide29.xml"/><Relationship Id="rId50" Type="http://schemas.openxmlformats.org/officeDocument/2006/relationships/slide" Target="slides/slide40.xml"/><Relationship Id="rId104" Type="http://schemas.openxmlformats.org/officeDocument/2006/relationships/slide" Target="slides/slide94.xml"/><Relationship Id="rId125" Type="http://schemas.openxmlformats.org/officeDocument/2006/relationships/slide" Target="slides/slide115.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font" Target="fonts/font7.fntdata"/><Relationship Id="rId71" Type="http://schemas.openxmlformats.org/officeDocument/2006/relationships/slide" Target="slides/slide61.xml"/><Relationship Id="rId92" Type="http://schemas.openxmlformats.org/officeDocument/2006/relationships/slide" Target="slides/slide82.xml"/><Relationship Id="rId21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9.xml"/><Relationship Id="rId40" Type="http://schemas.openxmlformats.org/officeDocument/2006/relationships/slide" Target="slides/slide30.xml"/><Relationship Id="rId115" Type="http://schemas.openxmlformats.org/officeDocument/2006/relationships/slide" Target="slides/slide105.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61" Type="http://schemas.openxmlformats.org/officeDocument/2006/relationships/slide" Target="slides/slide51.xml"/><Relationship Id="rId82" Type="http://schemas.openxmlformats.org/officeDocument/2006/relationships/slide" Target="slides/slide72.xml"/><Relationship Id="rId199" Type="http://schemas.openxmlformats.org/officeDocument/2006/relationships/font" Target="fonts/font18.fntdata"/><Relationship Id="rId203"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48" name="Google Shape;548;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20" name="Google Shape;620;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p10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91" name="Google Shape;1291;p10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p10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97" name="Google Shape;1297;p10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10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03" name="Google Shape;1303;p10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p10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09" name="Google Shape;1309;p10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p10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15" name="Google Shape;1315;p10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p10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21" name="Google Shape;1321;p10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p10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27" name="Google Shape;1327;p10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p10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33" name="Google Shape;1333;p10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10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39" name="Google Shape;1339;p10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p10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45" name="Google Shape;1345;p10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1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26" name="Google Shape;626;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p1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56" name="Google Shape;1356;p1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p11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64" name="Google Shape;1364;p1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p11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70" name="Google Shape;1370;p1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p11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76" name="Google Shape;1376;p1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p11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82" name="Google Shape;1382;p1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p11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89" name="Google Shape;1389;p1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p11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96" name="Google Shape;1396;p1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p11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03" name="Google Shape;1403;p1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p11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10" name="Google Shape;1410;p1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1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17" name="Google Shape;1417;p1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1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31" name="Google Shape;631;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12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26" name="Google Shape;1426;p1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p12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32" name="Google Shape;1432;p1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p12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39" name="Google Shape;1439;p1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p12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45" name="Google Shape;1445;p1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p12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51" name="Google Shape;1451;p1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p12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60" name="Google Shape;1460;p1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p12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67" name="Google Shape;1467;p1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p12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75" name="Google Shape;1475;p1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p12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82" name="Google Shape;1482;p1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12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91" name="Google Shape;1491;p1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1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37" name="Google Shape;637;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p13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98" name="Google Shape;1498;p1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p13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06" name="Google Shape;1506;p1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p13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13" name="Google Shape;1513;p1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p13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20" name="Google Shape;1520;p1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p13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31" name="Google Shape;1531;p1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p13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38" name="Google Shape;1538;p1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p13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48" name="Google Shape;1548;p1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13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56" name="Google Shape;1556;p1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13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63" name="Google Shape;1563;p1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p13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72" name="Google Shape;1572;p1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1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43" name="Google Shape;643;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p14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80" name="Google Shape;1580;p1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p14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87" name="Google Shape;1587;p1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p14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96" name="Google Shape;1596;p1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14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04" name="Google Shape;1604;p1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p14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11" name="Google Shape;1611;p1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p14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20" name="Google Shape;1620;p1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Google Shape;1627;p14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28" name="Google Shape;1628;p1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p14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35" name="Google Shape;1635;p1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p14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44" name="Google Shape;1644;p1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p14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52" name="Google Shape;1652;p1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1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48" name="Google Shape;648;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p15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59" name="Google Shape;1659;p1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p15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66" name="Google Shape;1666;p1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p15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77" name="Google Shape;1677;p1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p15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84" name="Google Shape;1684;p1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5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92" name="Google Shape;1692;p1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5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99" name="Google Shape;1699;p1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8"/>
        <p:cNvGrpSpPr/>
        <p:nvPr/>
      </p:nvGrpSpPr>
      <p:grpSpPr>
        <a:xfrm>
          <a:off x="0" y="0"/>
          <a:ext cx="0" cy="0"/>
          <a:chOff x="0" y="0"/>
          <a:chExt cx="0" cy="0"/>
        </a:xfrm>
      </p:grpSpPr>
      <p:sp>
        <p:nvSpPr>
          <p:cNvPr id="1709" name="Google Shape;1709;p15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10" name="Google Shape;1710;p1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p15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18" name="Google Shape;1718;p15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p:cNvGrpSpPr/>
        <p:nvPr/>
      </p:nvGrpSpPr>
      <p:grpSpPr>
        <a:xfrm>
          <a:off x="0" y="0"/>
          <a:ext cx="0" cy="0"/>
          <a:chOff x="0" y="0"/>
          <a:chExt cx="0" cy="0"/>
        </a:xfrm>
      </p:grpSpPr>
      <p:sp>
        <p:nvSpPr>
          <p:cNvPr id="1725" name="Google Shape;1725;p15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26" name="Google Shape;1726;p1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p15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33" name="Google Shape;1733;p1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1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53" name="Google Shape;653;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p16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44" name="Google Shape;1744;p16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p16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52" name="Google Shape;1752;p1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p16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60" name="Google Shape;1760;p1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5"/>
        <p:cNvGrpSpPr/>
        <p:nvPr/>
      </p:nvGrpSpPr>
      <p:grpSpPr>
        <a:xfrm>
          <a:off x="0" y="0"/>
          <a:ext cx="0" cy="0"/>
          <a:chOff x="0" y="0"/>
          <a:chExt cx="0" cy="0"/>
        </a:xfrm>
      </p:grpSpPr>
      <p:sp>
        <p:nvSpPr>
          <p:cNvPr id="1766" name="Google Shape;1766;p16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67" name="Google Shape;1767;p16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Google Shape;1771;p16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72" name="Google Shape;1772;p16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8"/>
        <p:cNvGrpSpPr/>
        <p:nvPr/>
      </p:nvGrpSpPr>
      <p:grpSpPr>
        <a:xfrm>
          <a:off x="0" y="0"/>
          <a:ext cx="0" cy="0"/>
          <a:chOff x="0" y="0"/>
          <a:chExt cx="0" cy="0"/>
        </a:xfrm>
      </p:grpSpPr>
      <p:sp>
        <p:nvSpPr>
          <p:cNvPr id="1779" name="Google Shape;1779;p16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80" name="Google Shape;1780;p16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Google Shape;1786;p16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87" name="Google Shape;1787;p1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p16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92" name="Google Shape;1792;p16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p16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00" name="Google Shape;1800;p16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5"/>
        <p:cNvGrpSpPr/>
        <p:nvPr/>
      </p:nvGrpSpPr>
      <p:grpSpPr>
        <a:xfrm>
          <a:off x="0" y="0"/>
          <a:ext cx="0" cy="0"/>
          <a:chOff x="0" y="0"/>
          <a:chExt cx="0" cy="0"/>
        </a:xfrm>
      </p:grpSpPr>
      <p:sp>
        <p:nvSpPr>
          <p:cNvPr id="1806" name="Google Shape;1806;p16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07" name="Google Shape;1807;p1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1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60" name="Google Shape;660;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1"/>
        <p:cNvGrpSpPr/>
        <p:nvPr/>
      </p:nvGrpSpPr>
      <p:grpSpPr>
        <a:xfrm>
          <a:off x="0" y="0"/>
          <a:ext cx="0" cy="0"/>
          <a:chOff x="0" y="0"/>
          <a:chExt cx="0" cy="0"/>
        </a:xfrm>
      </p:grpSpPr>
      <p:sp>
        <p:nvSpPr>
          <p:cNvPr id="1812" name="Google Shape;1812;p17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13" name="Google Shape;1813;p17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1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69" name="Google Shape;669;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1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76" name="Google Shape;676;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56" name="Google Shape;556;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2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83" name="Google Shape;683;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2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90" name="Google Shape;690;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2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97" name="Google Shape;697;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2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04" name="Google Shape;704;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2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11" name="Google Shape;711;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2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17" name="Google Shape;717;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2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24" name="Google Shape;724;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32" name="Google Shape;732;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2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40" name="Google Shape;740;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2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48" name="Google Shape;748;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66" name="Google Shape;566;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3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56" name="Google Shape;756;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3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63" name="Google Shape;763;p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3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71" name="Google Shape;771;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3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79" name="Google Shape;779;p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3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89" name="Google Shape;789;p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3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99" name="Google Shape;799;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3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07" name="Google Shape;807;p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3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15" name="Google Shape;815;p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3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23" name="Google Shape;823;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3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30" name="Google Shape;830;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72" name="Google Shape;572;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4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37" name="Google Shape;837;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4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45" name="Google Shape;845;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4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54" name="Google Shape;854;p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4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64" name="Google Shape;864;p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4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70" name="Google Shape;870;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4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79" name="Google Shape;879;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4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86" name="Google Shape;886;p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4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94" name="Google Shape;894;p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4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01" name="Google Shape;901;p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4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10" name="Google Shape;910;p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79" name="Google Shape;579;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5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17" name="Google Shape;917;p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5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25" name="Google Shape;925;p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5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32" name="Google Shape;932;p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5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39" name="Google Shape;939;p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5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46" name="Google Shape;946;p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5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55" name="Google Shape;955;p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5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62" name="Google Shape;962;p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5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70" name="Google Shape;970;p5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5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77" name="Google Shape;977;p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5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86" name="Google Shape;986;p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87" name="Google Shape;587;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6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93" name="Google Shape;993;p6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6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00" name="Google Shape;1000;p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6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07" name="Google Shape;1007;p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6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16" name="Google Shape;1016;p6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6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23" name="Google Shape;1023;p6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6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30" name="Google Shape;1030;p6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6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37" name="Google Shape;1037;p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6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44" name="Google Shape;1044;p6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6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53" name="Google Shape;1053;p6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6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60" name="Google Shape;1060;p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01" name="Google Shape;601;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7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69" name="Google Shape;1069;p7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7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76" name="Google Shape;1076;p7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p7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85" name="Google Shape;1085;p7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7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92" name="Google Shape;1092;p7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7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01" name="Google Shape;1101;p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7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08" name="Google Shape;1108;p7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7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14" name="Google Shape;1114;p7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7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20" name="Google Shape;1120;p7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7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28" name="Google Shape;1128;p7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7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36" name="Google Shape;1136;p7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08" name="Google Shape;608;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8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44" name="Google Shape;1144;p8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8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52" name="Google Shape;1152;p8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8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60" name="Google Shape;1160;p8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p8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68" name="Google Shape;1168;p8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p8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74" name="Google Shape;1174;p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8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81" name="Google Shape;1181;p8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p8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90" name="Google Shape;1190;p8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8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97" name="Google Shape;1197;p8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8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04" name="Google Shape;1204;p8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p8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11" name="Google Shape;1211;p8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15" name="Google Shape;615;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p9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20" name="Google Shape;1220;p9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p9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27" name="Google Shape;1227;p9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p9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34" name="Google Shape;1234;p9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p9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41" name="Google Shape;1241;p9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9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50" name="Google Shape;1250;p9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p9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57" name="Google Shape;1257;p9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9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64" name="Google Shape;1264;p9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p9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71" name="Google Shape;1271;p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9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77" name="Google Shape;1277;p9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p9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85" name="Google Shape;1285;p9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With Title">
  <p:cSld name="With Title">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797640" y="274639"/>
            <a:ext cx="1055124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4800"/>
              <a:buFont typeface="La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4"/>
          <p:cNvSpPr txBox="1">
            <a:spLocks noGrp="1"/>
          </p:cNvSpPr>
          <p:nvPr>
            <p:ph type="body" idx="1"/>
          </p:nvPr>
        </p:nvSpPr>
        <p:spPr>
          <a:xfrm>
            <a:off x="797985" y="1668583"/>
            <a:ext cx="10551583" cy="4856324"/>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omepage">
  <p:cSld name="Homepage">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a:off x="456166" y="3493232"/>
            <a:ext cx="6458325" cy="2140704"/>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960"/>
              </a:spcBef>
              <a:spcAft>
                <a:spcPts val="0"/>
              </a:spcAft>
              <a:buClr>
                <a:schemeClr val="dk1"/>
              </a:buClr>
              <a:buSzPts val="4800"/>
              <a:buNone/>
              <a:defRPr sz="4800" b="1">
                <a:solidFill>
                  <a:schemeClr val="dk1"/>
                </a:solidFill>
                <a:latin typeface="Lato Black"/>
                <a:ea typeface="Lato Black"/>
                <a:cs typeface="Lato Black"/>
                <a:sym typeface="Lato Black"/>
              </a:defRPr>
            </a:lvl1pPr>
            <a:lvl2pPr lvl="1" algn="ctr">
              <a:spcBef>
                <a:spcPts val="747"/>
              </a:spcBef>
              <a:spcAft>
                <a:spcPts val="0"/>
              </a:spcAft>
              <a:buClr>
                <a:schemeClr val="dk1"/>
              </a:buClr>
              <a:buSzPts val="3733"/>
              <a:buNone/>
              <a:defRPr>
                <a:solidFill>
                  <a:schemeClr val="dk1"/>
                </a:solidFill>
              </a:defRPr>
            </a:lvl2pPr>
            <a:lvl3pPr lvl="2" algn="ctr">
              <a:spcBef>
                <a:spcPts val="640"/>
              </a:spcBef>
              <a:spcAft>
                <a:spcPts val="0"/>
              </a:spcAft>
              <a:buClr>
                <a:schemeClr val="dk1"/>
              </a:buClr>
              <a:buSzPts val="3200"/>
              <a:buNone/>
              <a:defRPr>
                <a:solidFill>
                  <a:schemeClr val="dk1"/>
                </a:solidFill>
              </a:defRPr>
            </a:lvl3pPr>
            <a:lvl4pPr lvl="3" algn="ctr">
              <a:spcBef>
                <a:spcPts val="533"/>
              </a:spcBef>
              <a:spcAft>
                <a:spcPts val="0"/>
              </a:spcAft>
              <a:buClr>
                <a:schemeClr val="dk1"/>
              </a:buClr>
              <a:buSzPts val="2667"/>
              <a:buNone/>
              <a:defRPr>
                <a:solidFill>
                  <a:schemeClr val="dk1"/>
                </a:solidFill>
              </a:defRPr>
            </a:lvl4pPr>
            <a:lvl5pPr lvl="4" algn="ctr">
              <a:spcBef>
                <a:spcPts val="533"/>
              </a:spcBef>
              <a:spcAft>
                <a:spcPts val="0"/>
              </a:spcAft>
              <a:buClr>
                <a:schemeClr val="dk1"/>
              </a:buClr>
              <a:buSzPts val="2667"/>
              <a:buNone/>
              <a:defRPr>
                <a:solidFill>
                  <a:schemeClr val="dk1"/>
                </a:solidFill>
              </a:defRPr>
            </a:lvl5pPr>
            <a:lvl6pPr lvl="5" algn="ctr">
              <a:spcBef>
                <a:spcPts val="533"/>
              </a:spcBef>
              <a:spcAft>
                <a:spcPts val="0"/>
              </a:spcAft>
              <a:buClr>
                <a:schemeClr val="dk1"/>
              </a:buClr>
              <a:buSzPts val="2667"/>
              <a:buNone/>
              <a:defRPr>
                <a:solidFill>
                  <a:schemeClr val="dk1"/>
                </a:solidFill>
              </a:defRPr>
            </a:lvl6pPr>
            <a:lvl7pPr lvl="6" algn="ctr">
              <a:spcBef>
                <a:spcPts val="533"/>
              </a:spcBef>
              <a:spcAft>
                <a:spcPts val="0"/>
              </a:spcAft>
              <a:buClr>
                <a:schemeClr val="dk1"/>
              </a:buClr>
              <a:buSzPts val="2667"/>
              <a:buNone/>
              <a:defRPr>
                <a:solidFill>
                  <a:schemeClr val="dk1"/>
                </a:solidFill>
              </a:defRPr>
            </a:lvl7pPr>
            <a:lvl8pPr lvl="7" algn="ctr">
              <a:spcBef>
                <a:spcPts val="533"/>
              </a:spcBef>
              <a:spcAft>
                <a:spcPts val="0"/>
              </a:spcAft>
              <a:buClr>
                <a:schemeClr val="dk1"/>
              </a:buClr>
              <a:buSzPts val="2667"/>
              <a:buNone/>
              <a:defRPr>
                <a:solidFill>
                  <a:schemeClr val="dk1"/>
                </a:solidFill>
              </a:defRPr>
            </a:lvl8pPr>
            <a:lvl9pPr lvl="8" algn="ctr">
              <a:spcBef>
                <a:spcPts val="533"/>
              </a:spcBef>
              <a:spcAft>
                <a:spcPts val="0"/>
              </a:spcAft>
              <a:buClr>
                <a:schemeClr val="dk1"/>
              </a:buClr>
              <a:buSzPts val="2667"/>
              <a:buNone/>
              <a:defRPr>
                <a:solidFill>
                  <a:schemeClr val="dk1"/>
                </a:solidFill>
              </a:defRPr>
            </a:lvl9pPr>
          </a:lstStyle>
          <a:p>
            <a:endParaRPr/>
          </a:p>
        </p:txBody>
      </p:sp>
      <p:sp>
        <p:nvSpPr>
          <p:cNvPr id="92" name="Google Shape;92;p15"/>
          <p:cNvSpPr txBox="1">
            <a:spLocks noGrp="1"/>
          </p:cNvSpPr>
          <p:nvPr>
            <p:ph type="body" idx="2"/>
          </p:nvPr>
        </p:nvSpPr>
        <p:spPr>
          <a:xfrm>
            <a:off x="6914491" y="2307961"/>
            <a:ext cx="4858107" cy="4042793"/>
          </a:xfrm>
          <a:prstGeom prst="rect">
            <a:avLst/>
          </a:prstGeom>
          <a:noFill/>
          <a:ln>
            <a:noFill/>
          </a:ln>
        </p:spPr>
        <p:txBody>
          <a:bodyPr spcFirstLastPara="1" wrap="square" lIns="91425" tIns="45700" rIns="91425" bIns="45700" anchor="b" anchorCtr="0">
            <a:noAutofit/>
          </a:bodyPr>
          <a:lstStyle>
            <a:lvl1pPr marL="457200" lvl="0" indent="-228600" algn="ctr">
              <a:spcBef>
                <a:spcPts val="5307"/>
              </a:spcBef>
              <a:spcAft>
                <a:spcPts val="0"/>
              </a:spcAft>
              <a:buClr>
                <a:schemeClr val="dk1"/>
              </a:buClr>
              <a:buSzPts val="26533"/>
              <a:buNone/>
              <a:defRPr sz="26532">
                <a:latin typeface="Lato Black"/>
                <a:ea typeface="Lato Black"/>
                <a:cs typeface="Lato Black"/>
                <a:sym typeface="Lato Black"/>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93" name="Google Shape;93;p15" descr="logo.png"/>
          <p:cNvPicPr preferRelativeResize="0"/>
          <p:nvPr/>
        </p:nvPicPr>
        <p:blipFill rotWithShape="1">
          <a:blip r:embed="rId3">
            <a:alphaModFix/>
          </a:blip>
          <a:srcRect/>
          <a:stretch/>
        </p:blipFill>
        <p:spPr>
          <a:xfrm>
            <a:off x="9347200" y="11938000"/>
            <a:ext cx="4978400" cy="707653"/>
          </a:xfrm>
          <a:prstGeom prst="rect">
            <a:avLst/>
          </a:prstGeom>
          <a:noFill/>
          <a:ln>
            <a:noFill/>
          </a:ln>
        </p:spPr>
      </p:pic>
      <p:pic>
        <p:nvPicPr>
          <p:cNvPr id="94" name="Google Shape;94;p15" descr="logo.png"/>
          <p:cNvPicPr preferRelativeResize="0"/>
          <p:nvPr/>
        </p:nvPicPr>
        <p:blipFill rotWithShape="1">
          <a:blip r:embed="rId3">
            <a:alphaModFix/>
          </a:blip>
          <a:srcRect/>
          <a:stretch/>
        </p:blipFill>
        <p:spPr>
          <a:xfrm>
            <a:off x="4643982" y="6004855"/>
            <a:ext cx="2433421" cy="345899"/>
          </a:xfrm>
          <a:prstGeom prst="rect">
            <a:avLst/>
          </a:prstGeom>
          <a:noFill/>
          <a:ln>
            <a:noFill/>
          </a:ln>
        </p:spPr>
      </p:pic>
      <p:pic>
        <p:nvPicPr>
          <p:cNvPr id="95" name="Google Shape;95;p15" descr="logo.png"/>
          <p:cNvPicPr preferRelativeResize="0"/>
          <p:nvPr/>
        </p:nvPicPr>
        <p:blipFill rotWithShape="1">
          <a:blip r:embed="rId3">
            <a:alphaModFix/>
          </a:blip>
          <a:srcRect/>
          <a:stretch/>
        </p:blipFill>
        <p:spPr>
          <a:xfrm>
            <a:off x="9550400" y="12141200"/>
            <a:ext cx="4978400" cy="707653"/>
          </a:xfrm>
          <a:prstGeom prst="rect">
            <a:avLst/>
          </a:prstGeom>
          <a:noFill/>
          <a:ln>
            <a:noFill/>
          </a:ln>
        </p:spPr>
      </p:pic>
      <p:sp>
        <p:nvSpPr>
          <p:cNvPr id="96" name="Google Shape;96;p15"/>
          <p:cNvSpPr/>
          <p:nvPr/>
        </p:nvSpPr>
        <p:spPr>
          <a:xfrm>
            <a:off x="596139" y="1615724"/>
            <a:ext cx="5834931" cy="820866"/>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2667" b="1" i="0" u="none" strike="noStrike" cap="none">
                <a:solidFill>
                  <a:schemeClr val="dk1"/>
                </a:solidFill>
                <a:latin typeface="Lato"/>
                <a:ea typeface="Lato"/>
                <a:cs typeface="Lato"/>
                <a:sym typeface="Lato"/>
              </a:rPr>
              <a:t>A MESSAGE FOR TODAY’S CHURCH </a:t>
            </a:r>
            <a:br>
              <a:rPr lang="en-US" sz="2667" b="1" i="0" u="none" strike="noStrike" cap="none">
                <a:solidFill>
                  <a:schemeClr val="dk1"/>
                </a:solidFill>
                <a:latin typeface="Lato"/>
                <a:ea typeface="Lato"/>
                <a:cs typeface="Lato"/>
                <a:sym typeface="Lato"/>
              </a:rPr>
            </a:br>
            <a:r>
              <a:rPr lang="en-US" sz="2667" b="1" i="0" u="none" strike="noStrike" cap="none">
                <a:solidFill>
                  <a:schemeClr val="dk1"/>
                </a:solidFill>
                <a:latin typeface="Lato"/>
                <a:ea typeface="Lato"/>
                <a:cs typeface="Lato"/>
                <a:sym typeface="Lato"/>
              </a:rPr>
              <a:t>FROM PETER THE APOSTLE</a:t>
            </a:r>
            <a:endParaRPr sz="4267" b="1" i="0" u="none" strike="noStrike" cap="none">
              <a:solidFill>
                <a:schemeClr val="dk1"/>
              </a:solidFill>
              <a:latin typeface="Lato"/>
              <a:ea typeface="Lato"/>
              <a:cs typeface="Lato"/>
              <a:sym typeface="Lato"/>
            </a:endParaRPr>
          </a:p>
        </p:txBody>
      </p:sp>
      <p:sp>
        <p:nvSpPr>
          <p:cNvPr id="97" name="Google Shape;97;p15"/>
          <p:cNvSpPr/>
          <p:nvPr/>
        </p:nvSpPr>
        <p:spPr>
          <a:xfrm>
            <a:off x="596139" y="605614"/>
            <a:ext cx="10454853" cy="1107996"/>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7200" b="0" i="0" u="none" strike="noStrike" cap="none">
                <a:solidFill>
                  <a:schemeClr val="dk1"/>
                </a:solidFill>
                <a:latin typeface="Lato Black"/>
                <a:ea typeface="Lato Black"/>
                <a:cs typeface="Lato Black"/>
                <a:sym typeface="Lato Black"/>
              </a:rPr>
              <a:t>I &amp; II PETER</a:t>
            </a:r>
            <a:endParaRPr sz="9600" b="1" i="0" u="none" strike="noStrike" cap="none">
              <a:solidFill>
                <a:schemeClr val="dk1"/>
              </a:solidFill>
              <a:latin typeface="Lato Black"/>
              <a:ea typeface="Lato Black"/>
              <a:cs typeface="Lato Black"/>
              <a:sym typeface="Lato Black"/>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ble Verse">
  <p:cSld name="Bible Verse">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16"/>
          <p:cNvSpPr txBox="1">
            <a:spLocks noGrp="1"/>
          </p:cNvSpPr>
          <p:nvPr>
            <p:ph type="body" idx="1"/>
          </p:nvPr>
        </p:nvSpPr>
        <p:spPr>
          <a:xfrm>
            <a:off x="950962" y="572798"/>
            <a:ext cx="9964113" cy="4906719"/>
          </a:xfrm>
          <a:prstGeom prst="rect">
            <a:avLst/>
          </a:prstGeom>
          <a:noFill/>
          <a:ln>
            <a:noFill/>
          </a:ln>
        </p:spPr>
        <p:txBody>
          <a:bodyPr spcFirstLastPara="1" wrap="square" lIns="91425" tIns="45700" rIns="91425" bIns="45700" anchor="ctr" anchorCtr="0">
            <a:normAutofit/>
          </a:bodyPr>
          <a:lstStyle>
            <a:lvl1pPr marL="457200" marR="0" lvl="0" indent="-228600" algn="l">
              <a:lnSpc>
                <a:spcPct val="100000"/>
              </a:lnSpc>
              <a:spcBef>
                <a:spcPts val="853"/>
              </a:spcBef>
              <a:spcAft>
                <a:spcPts val="0"/>
              </a:spcAft>
              <a:buClr>
                <a:schemeClr val="dk1"/>
              </a:buClr>
              <a:buSzPts val="4267"/>
              <a:buFont typeface="Arial"/>
              <a:buNone/>
              <a:defRPr>
                <a:latin typeface="Lato"/>
                <a:ea typeface="Lato"/>
                <a:cs typeface="Lato"/>
                <a:sym typeface="Lato"/>
              </a:defRPr>
            </a:lvl1pPr>
            <a:lvl2pPr marL="914400" lvl="1" indent="-228600" algn="l">
              <a:spcBef>
                <a:spcPts val="747"/>
              </a:spcBef>
              <a:spcAft>
                <a:spcPts val="0"/>
              </a:spcAft>
              <a:buClr>
                <a:schemeClr val="dk1"/>
              </a:buClr>
              <a:buSzPts val="3733"/>
              <a:buNone/>
              <a:defRPr/>
            </a:lvl2pPr>
            <a:lvl3pPr marL="1371600" lvl="2" indent="-228600" algn="l">
              <a:spcBef>
                <a:spcPts val="640"/>
              </a:spcBef>
              <a:spcAft>
                <a:spcPts val="0"/>
              </a:spcAft>
              <a:buClr>
                <a:schemeClr val="dk1"/>
              </a:buClr>
              <a:buSzPts val="3200"/>
              <a:buNone/>
              <a:defRPr/>
            </a:lvl3pPr>
            <a:lvl4pPr marL="1828800" lvl="3" indent="-228600" algn="l">
              <a:spcBef>
                <a:spcPts val="533"/>
              </a:spcBef>
              <a:spcAft>
                <a:spcPts val="0"/>
              </a:spcAft>
              <a:buClr>
                <a:schemeClr val="dk1"/>
              </a:buClr>
              <a:buSzPts val="2667"/>
              <a:buNone/>
              <a:defRPr/>
            </a:lvl4pPr>
            <a:lvl5pPr marL="2286000" lvl="4" indent="-228600" algn="l">
              <a:spcBef>
                <a:spcPts val="533"/>
              </a:spcBef>
              <a:spcAft>
                <a:spcPts val="0"/>
              </a:spcAft>
              <a:buClr>
                <a:schemeClr val="dk1"/>
              </a:buClr>
              <a:buSzPts val="2667"/>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0" name="Google Shape;100;p16"/>
          <p:cNvSpPr txBox="1">
            <a:spLocks noGrp="1"/>
          </p:cNvSpPr>
          <p:nvPr>
            <p:ph type="body" idx="2"/>
          </p:nvPr>
        </p:nvSpPr>
        <p:spPr>
          <a:xfrm>
            <a:off x="950962" y="5479516"/>
            <a:ext cx="5541389" cy="697317"/>
          </a:xfrm>
          <a:prstGeom prst="rect">
            <a:avLst/>
          </a:prstGeom>
          <a:noFill/>
          <a:ln>
            <a:noFill/>
          </a:ln>
        </p:spPr>
        <p:txBody>
          <a:bodyPr spcFirstLastPara="1" wrap="square" lIns="91425" tIns="45700" rIns="91425" bIns="45700" anchor="t" anchorCtr="0">
            <a:normAutofit/>
          </a:bodyPr>
          <a:lstStyle>
            <a:lvl1pPr marL="457200" lvl="0" indent="-228600" algn="l">
              <a:spcBef>
                <a:spcPts val="747"/>
              </a:spcBef>
              <a:spcAft>
                <a:spcPts val="0"/>
              </a:spcAft>
              <a:buClr>
                <a:schemeClr val="dk1"/>
              </a:buClr>
              <a:buSzPts val="3733"/>
              <a:buNone/>
              <a:defRPr sz="3733" b="1">
                <a:latin typeface="Lato"/>
                <a:ea typeface="Lato"/>
                <a:cs typeface="Lato"/>
                <a:sym typeface="Lato"/>
              </a:defRPr>
            </a:lvl1pPr>
            <a:lvl2pPr marL="914400" lvl="1" indent="-228600" algn="l">
              <a:spcBef>
                <a:spcPts val="747"/>
              </a:spcBef>
              <a:spcAft>
                <a:spcPts val="0"/>
              </a:spcAft>
              <a:buClr>
                <a:schemeClr val="dk1"/>
              </a:buClr>
              <a:buSzPts val="3733"/>
              <a:buNone/>
              <a:defRPr/>
            </a:lvl2pPr>
            <a:lvl3pPr marL="1371600" lvl="2" indent="-228600" algn="l">
              <a:spcBef>
                <a:spcPts val="640"/>
              </a:spcBef>
              <a:spcAft>
                <a:spcPts val="0"/>
              </a:spcAft>
              <a:buClr>
                <a:schemeClr val="dk1"/>
              </a:buClr>
              <a:buSzPts val="3200"/>
              <a:buNone/>
              <a:defRPr/>
            </a:lvl3pPr>
            <a:lvl4pPr marL="1828800" lvl="3" indent="-228600" algn="l">
              <a:spcBef>
                <a:spcPts val="533"/>
              </a:spcBef>
              <a:spcAft>
                <a:spcPts val="0"/>
              </a:spcAft>
              <a:buClr>
                <a:schemeClr val="dk1"/>
              </a:buClr>
              <a:buSzPts val="2667"/>
              <a:buNone/>
              <a:defRPr/>
            </a:lvl4pPr>
            <a:lvl5pPr marL="2286000" lvl="4" indent="-228600" algn="l">
              <a:spcBef>
                <a:spcPts val="533"/>
              </a:spcBef>
              <a:spcAft>
                <a:spcPts val="0"/>
              </a:spcAft>
              <a:buClr>
                <a:schemeClr val="dk1"/>
              </a:buClr>
              <a:buSzPts val="2667"/>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ist">
  <p:cSld name="List">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17"/>
          <p:cNvSpPr txBox="1">
            <a:spLocks noGrp="1"/>
          </p:cNvSpPr>
          <p:nvPr>
            <p:ph type="body" idx="1"/>
          </p:nvPr>
        </p:nvSpPr>
        <p:spPr>
          <a:xfrm>
            <a:off x="834374" y="941084"/>
            <a:ext cx="10523253" cy="4975832"/>
          </a:xfrm>
          <a:prstGeom prst="rect">
            <a:avLst/>
          </a:prstGeom>
          <a:noFill/>
          <a:ln>
            <a:noFill/>
          </a:ln>
        </p:spPr>
        <p:txBody>
          <a:bodyPr spcFirstLastPara="1" wrap="square" lIns="91425" tIns="45700" rIns="91425" bIns="45700" anchor="t" anchorCtr="0">
            <a:normAutofit/>
          </a:bodyPr>
          <a:lstStyle>
            <a:lvl1pPr marL="457200" lvl="0" indent="-499554" algn="l">
              <a:spcBef>
                <a:spcPts val="853"/>
              </a:spcBef>
              <a:spcAft>
                <a:spcPts val="0"/>
              </a:spcAft>
              <a:buClr>
                <a:schemeClr val="dk1"/>
              </a:buClr>
              <a:buSzPts val="4267"/>
              <a:buFont typeface="Arial"/>
              <a:buChar char="•"/>
              <a:defRPr sz="4267"/>
            </a:lvl1pPr>
            <a:lvl2pPr marL="914400" lvl="1" indent="-465645" algn="l">
              <a:spcBef>
                <a:spcPts val="747"/>
              </a:spcBef>
              <a:spcAft>
                <a:spcPts val="0"/>
              </a:spcAft>
              <a:buClr>
                <a:schemeClr val="dk1"/>
              </a:buClr>
              <a:buSzPts val="3733"/>
              <a:buFont typeface="Arial"/>
              <a:buChar char="•"/>
              <a:defRPr/>
            </a:lvl2pPr>
            <a:lvl3pPr marL="1371600" lvl="2" indent="-431800" algn="l">
              <a:spcBef>
                <a:spcPts val="640"/>
              </a:spcBef>
              <a:spcAft>
                <a:spcPts val="0"/>
              </a:spcAft>
              <a:buClr>
                <a:schemeClr val="dk1"/>
              </a:buClr>
              <a:buSzPts val="3200"/>
              <a:buFont typeface="Arial"/>
              <a:buChar char="•"/>
              <a:defRPr/>
            </a:lvl3pPr>
            <a:lvl4pPr marL="1828800" lvl="3" indent="-397954" algn="l">
              <a:spcBef>
                <a:spcPts val="533"/>
              </a:spcBef>
              <a:spcAft>
                <a:spcPts val="0"/>
              </a:spcAft>
              <a:buClr>
                <a:schemeClr val="dk1"/>
              </a:buClr>
              <a:buSzPts val="2667"/>
              <a:buFont typeface="Arial"/>
              <a:buChar char="•"/>
              <a:defRPr/>
            </a:lvl4pPr>
            <a:lvl5pPr marL="2286000" lvl="4" indent="-397954" algn="l">
              <a:spcBef>
                <a:spcPts val="533"/>
              </a:spcBef>
              <a:spcAft>
                <a:spcPts val="0"/>
              </a:spcAft>
              <a:buClr>
                <a:schemeClr val="dk1"/>
              </a:buClr>
              <a:buSzPts val="2667"/>
              <a:buFont typeface="Arial"/>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ingle Statment">
  <p:cSld name="Single Statment">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18"/>
          <p:cNvSpPr txBox="1">
            <a:spLocks noGrp="1"/>
          </p:cNvSpPr>
          <p:nvPr>
            <p:ph type="title"/>
          </p:nvPr>
        </p:nvSpPr>
        <p:spPr>
          <a:xfrm>
            <a:off x="820380" y="819188"/>
            <a:ext cx="10551240" cy="5219624"/>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333"/>
              <a:buFont typeface="Lato"/>
              <a:buNone/>
              <a:defRPr sz="5333"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Home - No Bar">
  <p:cSld name="Home - No Bar">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19"/>
          <p:cNvSpPr txBox="1">
            <a:spLocks noGrp="1"/>
          </p:cNvSpPr>
          <p:nvPr>
            <p:ph type="subTitle" idx="1"/>
          </p:nvPr>
        </p:nvSpPr>
        <p:spPr>
          <a:xfrm>
            <a:off x="291671" y="4563584"/>
            <a:ext cx="6458325" cy="2140704"/>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960"/>
              </a:spcBef>
              <a:spcAft>
                <a:spcPts val="0"/>
              </a:spcAft>
              <a:buClr>
                <a:schemeClr val="dk1"/>
              </a:buClr>
              <a:buSzPts val="4800"/>
              <a:buNone/>
              <a:defRPr sz="4800" b="1">
                <a:solidFill>
                  <a:schemeClr val="dk1"/>
                </a:solidFill>
                <a:latin typeface="Lato Black"/>
                <a:ea typeface="Lato Black"/>
                <a:cs typeface="Lato Black"/>
                <a:sym typeface="Lato Black"/>
              </a:defRPr>
            </a:lvl1pPr>
            <a:lvl2pPr lvl="1" algn="ctr">
              <a:spcBef>
                <a:spcPts val="747"/>
              </a:spcBef>
              <a:spcAft>
                <a:spcPts val="0"/>
              </a:spcAft>
              <a:buClr>
                <a:schemeClr val="dk1"/>
              </a:buClr>
              <a:buSzPts val="3733"/>
              <a:buNone/>
              <a:defRPr>
                <a:solidFill>
                  <a:schemeClr val="dk1"/>
                </a:solidFill>
              </a:defRPr>
            </a:lvl2pPr>
            <a:lvl3pPr lvl="2" algn="ctr">
              <a:spcBef>
                <a:spcPts val="640"/>
              </a:spcBef>
              <a:spcAft>
                <a:spcPts val="0"/>
              </a:spcAft>
              <a:buClr>
                <a:schemeClr val="dk1"/>
              </a:buClr>
              <a:buSzPts val="3200"/>
              <a:buNone/>
              <a:defRPr>
                <a:solidFill>
                  <a:schemeClr val="dk1"/>
                </a:solidFill>
              </a:defRPr>
            </a:lvl3pPr>
            <a:lvl4pPr lvl="3" algn="ctr">
              <a:spcBef>
                <a:spcPts val="533"/>
              </a:spcBef>
              <a:spcAft>
                <a:spcPts val="0"/>
              </a:spcAft>
              <a:buClr>
                <a:schemeClr val="dk1"/>
              </a:buClr>
              <a:buSzPts val="2667"/>
              <a:buNone/>
              <a:defRPr>
                <a:solidFill>
                  <a:schemeClr val="dk1"/>
                </a:solidFill>
              </a:defRPr>
            </a:lvl4pPr>
            <a:lvl5pPr lvl="4" algn="ctr">
              <a:spcBef>
                <a:spcPts val="533"/>
              </a:spcBef>
              <a:spcAft>
                <a:spcPts val="0"/>
              </a:spcAft>
              <a:buClr>
                <a:schemeClr val="dk1"/>
              </a:buClr>
              <a:buSzPts val="2667"/>
              <a:buNone/>
              <a:defRPr>
                <a:solidFill>
                  <a:schemeClr val="dk1"/>
                </a:solidFill>
              </a:defRPr>
            </a:lvl5pPr>
            <a:lvl6pPr lvl="5" algn="ctr">
              <a:spcBef>
                <a:spcPts val="533"/>
              </a:spcBef>
              <a:spcAft>
                <a:spcPts val="0"/>
              </a:spcAft>
              <a:buClr>
                <a:schemeClr val="dk1"/>
              </a:buClr>
              <a:buSzPts val="2667"/>
              <a:buNone/>
              <a:defRPr>
                <a:solidFill>
                  <a:schemeClr val="dk1"/>
                </a:solidFill>
              </a:defRPr>
            </a:lvl6pPr>
            <a:lvl7pPr lvl="6" algn="ctr">
              <a:spcBef>
                <a:spcPts val="533"/>
              </a:spcBef>
              <a:spcAft>
                <a:spcPts val="0"/>
              </a:spcAft>
              <a:buClr>
                <a:schemeClr val="dk1"/>
              </a:buClr>
              <a:buSzPts val="2667"/>
              <a:buNone/>
              <a:defRPr>
                <a:solidFill>
                  <a:schemeClr val="dk1"/>
                </a:solidFill>
              </a:defRPr>
            </a:lvl7pPr>
            <a:lvl8pPr lvl="7" algn="ctr">
              <a:spcBef>
                <a:spcPts val="533"/>
              </a:spcBef>
              <a:spcAft>
                <a:spcPts val="0"/>
              </a:spcAft>
              <a:buClr>
                <a:schemeClr val="dk1"/>
              </a:buClr>
              <a:buSzPts val="2667"/>
              <a:buNone/>
              <a:defRPr>
                <a:solidFill>
                  <a:schemeClr val="dk1"/>
                </a:solidFill>
              </a:defRPr>
            </a:lvl8pPr>
            <a:lvl9pPr lvl="8" algn="ctr">
              <a:spcBef>
                <a:spcPts val="533"/>
              </a:spcBef>
              <a:spcAft>
                <a:spcPts val="0"/>
              </a:spcAft>
              <a:buClr>
                <a:schemeClr val="dk1"/>
              </a:buClr>
              <a:buSzPts val="2667"/>
              <a:buNone/>
              <a:defRPr>
                <a:solidFill>
                  <a:schemeClr val="dk1"/>
                </a:solidFill>
              </a:defRPr>
            </a:lvl9pPr>
          </a:lstStyle>
          <a:p>
            <a:endParaRPr/>
          </a:p>
        </p:txBody>
      </p:sp>
      <p:sp>
        <p:nvSpPr>
          <p:cNvPr id="107" name="Google Shape;107;p19"/>
          <p:cNvSpPr txBox="1">
            <a:spLocks noGrp="1"/>
          </p:cNvSpPr>
          <p:nvPr>
            <p:ph type="body" idx="2"/>
          </p:nvPr>
        </p:nvSpPr>
        <p:spPr>
          <a:xfrm>
            <a:off x="6914491" y="2661496"/>
            <a:ext cx="4858107" cy="4042793"/>
          </a:xfrm>
          <a:prstGeom prst="rect">
            <a:avLst/>
          </a:prstGeom>
          <a:noFill/>
          <a:ln>
            <a:noFill/>
          </a:ln>
        </p:spPr>
        <p:txBody>
          <a:bodyPr spcFirstLastPara="1" wrap="square" lIns="91425" tIns="45700" rIns="91425" bIns="45700" anchor="b" anchorCtr="0">
            <a:noAutofit/>
          </a:bodyPr>
          <a:lstStyle>
            <a:lvl1pPr marL="457200" lvl="0" indent="-228600" algn="ctr">
              <a:spcBef>
                <a:spcPts val="5307"/>
              </a:spcBef>
              <a:spcAft>
                <a:spcPts val="0"/>
              </a:spcAft>
              <a:buClr>
                <a:schemeClr val="dk1"/>
              </a:buClr>
              <a:buSzPts val="26533"/>
              <a:buNone/>
              <a:defRPr sz="26532">
                <a:latin typeface="Lato Black"/>
                <a:ea typeface="Lato Black"/>
                <a:cs typeface="Lato Black"/>
                <a:sym typeface="Lato Black"/>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08" name="Google Shape;108;p19" descr="logo.png"/>
          <p:cNvPicPr preferRelativeResize="0"/>
          <p:nvPr/>
        </p:nvPicPr>
        <p:blipFill rotWithShape="1">
          <a:blip r:embed="rId3">
            <a:alphaModFix/>
          </a:blip>
          <a:srcRect/>
          <a:stretch/>
        </p:blipFill>
        <p:spPr>
          <a:xfrm>
            <a:off x="9347200" y="11938000"/>
            <a:ext cx="4978400" cy="707653"/>
          </a:xfrm>
          <a:prstGeom prst="rect">
            <a:avLst/>
          </a:prstGeom>
          <a:noFill/>
          <a:ln>
            <a:noFill/>
          </a:ln>
        </p:spPr>
      </p:pic>
      <p:pic>
        <p:nvPicPr>
          <p:cNvPr id="109" name="Google Shape;109;p19" descr="logo.png"/>
          <p:cNvPicPr preferRelativeResize="0"/>
          <p:nvPr/>
        </p:nvPicPr>
        <p:blipFill rotWithShape="1">
          <a:blip r:embed="rId3">
            <a:alphaModFix/>
          </a:blip>
          <a:srcRect/>
          <a:stretch/>
        </p:blipFill>
        <p:spPr>
          <a:xfrm>
            <a:off x="9550400" y="12141200"/>
            <a:ext cx="4978400" cy="707653"/>
          </a:xfrm>
          <a:prstGeom prst="rect">
            <a:avLst/>
          </a:prstGeom>
          <a:noFill/>
          <a:ln>
            <a:noFill/>
          </a:ln>
        </p:spPr>
      </p:pic>
      <p:sp>
        <p:nvSpPr>
          <p:cNvPr id="110" name="Google Shape;110;p19"/>
          <p:cNvSpPr/>
          <p:nvPr/>
        </p:nvSpPr>
        <p:spPr>
          <a:xfrm>
            <a:off x="847719" y="1846383"/>
            <a:ext cx="5834931" cy="820866"/>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2667" b="1" i="0" u="none" strike="noStrike" cap="none">
                <a:solidFill>
                  <a:schemeClr val="dk1"/>
                </a:solidFill>
                <a:latin typeface="Lato"/>
                <a:ea typeface="Lato"/>
                <a:cs typeface="Lato"/>
                <a:sym typeface="Lato"/>
              </a:rPr>
              <a:t>A MESSAGE FOR TODAY’S CHURCH </a:t>
            </a:r>
            <a:br>
              <a:rPr lang="en-US" sz="2667" b="1" i="0" u="none" strike="noStrike" cap="none">
                <a:solidFill>
                  <a:schemeClr val="dk1"/>
                </a:solidFill>
                <a:latin typeface="Lato"/>
                <a:ea typeface="Lato"/>
                <a:cs typeface="Lato"/>
                <a:sym typeface="Lato"/>
              </a:rPr>
            </a:br>
            <a:r>
              <a:rPr lang="en-US" sz="2667" b="1" i="0" u="none" strike="noStrike" cap="none">
                <a:solidFill>
                  <a:schemeClr val="dk1"/>
                </a:solidFill>
                <a:latin typeface="Lato"/>
                <a:ea typeface="Lato"/>
                <a:cs typeface="Lato"/>
                <a:sym typeface="Lato"/>
              </a:rPr>
              <a:t>FROM PETER THE APOSTLE</a:t>
            </a:r>
            <a:endParaRPr sz="4267" b="1" i="0" u="none" strike="noStrike" cap="none">
              <a:solidFill>
                <a:schemeClr val="dk1"/>
              </a:solidFill>
              <a:latin typeface="Lato"/>
              <a:ea typeface="Lato"/>
              <a:cs typeface="Lato"/>
              <a:sym typeface="Lato"/>
            </a:endParaRPr>
          </a:p>
        </p:txBody>
      </p:sp>
      <p:sp>
        <p:nvSpPr>
          <p:cNvPr id="111" name="Google Shape;111;p19"/>
          <p:cNvSpPr/>
          <p:nvPr/>
        </p:nvSpPr>
        <p:spPr>
          <a:xfrm>
            <a:off x="847719" y="836273"/>
            <a:ext cx="10454853" cy="1107996"/>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7200" b="0" i="0" u="none" strike="noStrike" cap="none">
                <a:solidFill>
                  <a:schemeClr val="dk1"/>
                </a:solidFill>
                <a:latin typeface="Lato Black"/>
                <a:ea typeface="Lato Black"/>
                <a:cs typeface="Lato Black"/>
                <a:sym typeface="Lato Black"/>
              </a:rPr>
              <a:t>I &amp; II PETER</a:t>
            </a:r>
            <a:endParaRPr sz="9600" b="1" i="0" u="none" strike="noStrike" cap="none">
              <a:solidFill>
                <a:schemeClr val="dk1"/>
              </a:solidFill>
              <a:latin typeface="Lato Black"/>
              <a:ea typeface="Lato Black"/>
              <a:cs typeface="Lato Black"/>
              <a:sym typeface="Lato Black"/>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Blank">
  <p:cSld name="Title - Blank">
    <p:bg>
      <p:bgPr>
        <a:blipFill>
          <a:blip r:embed="rId2">
            <a:alphaModFix/>
          </a:blip>
          <a:stretch>
            <a:fillRect/>
          </a:stretch>
        </a:blipFill>
        <a:effectLst/>
      </p:bgPr>
    </p:bg>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797640" y="274639"/>
            <a:ext cx="1055124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4800"/>
              <a:buFont typeface="La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20"/>
          <p:cNvSpPr txBox="1">
            <a:spLocks noGrp="1"/>
          </p:cNvSpPr>
          <p:nvPr>
            <p:ph type="body" idx="1"/>
          </p:nvPr>
        </p:nvSpPr>
        <p:spPr>
          <a:xfrm>
            <a:off x="797985" y="1668583"/>
            <a:ext cx="10551583" cy="4856324"/>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Bible Verse">
  <p:cSld name="1_Bible Verse">
    <p:bg>
      <p:bgPr>
        <a:solidFill>
          <a:srgbClr val="400603"/>
        </a:solidFill>
        <a:effectLst/>
      </p:bgPr>
    </p:bg>
    <p:spTree>
      <p:nvGrpSpPr>
        <p:cNvPr id="1" name="Shape 115"/>
        <p:cNvGrpSpPr/>
        <p:nvPr/>
      </p:nvGrpSpPr>
      <p:grpSpPr>
        <a:xfrm>
          <a:off x="0" y="0"/>
          <a:ext cx="0" cy="0"/>
          <a:chOff x="0" y="0"/>
          <a:chExt cx="0" cy="0"/>
        </a:xfrm>
      </p:grpSpPr>
      <p:sp>
        <p:nvSpPr>
          <p:cNvPr id="116" name="Google Shape;116;p21"/>
          <p:cNvSpPr txBox="1">
            <a:spLocks noGrp="1"/>
          </p:cNvSpPr>
          <p:nvPr>
            <p:ph type="body" idx="1"/>
          </p:nvPr>
        </p:nvSpPr>
        <p:spPr>
          <a:xfrm>
            <a:off x="950962" y="572798"/>
            <a:ext cx="9964113" cy="4906719"/>
          </a:xfrm>
          <a:prstGeom prst="rect">
            <a:avLst/>
          </a:prstGeom>
          <a:noFill/>
          <a:ln>
            <a:noFill/>
          </a:ln>
        </p:spPr>
        <p:txBody>
          <a:bodyPr spcFirstLastPara="1" wrap="square" lIns="91425" tIns="45700" rIns="91425" bIns="45700" anchor="ctr" anchorCtr="0">
            <a:normAutofit/>
          </a:bodyPr>
          <a:lstStyle>
            <a:lvl1pPr marL="457200" marR="0" lvl="0" indent="-228600" algn="l">
              <a:lnSpc>
                <a:spcPct val="100000"/>
              </a:lnSpc>
              <a:spcBef>
                <a:spcPts val="853"/>
              </a:spcBef>
              <a:spcAft>
                <a:spcPts val="0"/>
              </a:spcAft>
              <a:buClr>
                <a:schemeClr val="dk1"/>
              </a:buClr>
              <a:buSzPts val="4267"/>
              <a:buFont typeface="Arial"/>
              <a:buNone/>
              <a:defRPr>
                <a:latin typeface="Lato"/>
                <a:ea typeface="Lato"/>
                <a:cs typeface="Lato"/>
                <a:sym typeface="Lato"/>
              </a:defRPr>
            </a:lvl1pPr>
            <a:lvl2pPr marL="914400" lvl="1" indent="-228600" algn="l">
              <a:spcBef>
                <a:spcPts val="747"/>
              </a:spcBef>
              <a:spcAft>
                <a:spcPts val="0"/>
              </a:spcAft>
              <a:buClr>
                <a:schemeClr val="dk1"/>
              </a:buClr>
              <a:buSzPts val="3733"/>
              <a:buNone/>
              <a:defRPr/>
            </a:lvl2pPr>
            <a:lvl3pPr marL="1371600" lvl="2" indent="-228600" algn="l">
              <a:spcBef>
                <a:spcPts val="640"/>
              </a:spcBef>
              <a:spcAft>
                <a:spcPts val="0"/>
              </a:spcAft>
              <a:buClr>
                <a:schemeClr val="dk1"/>
              </a:buClr>
              <a:buSzPts val="3200"/>
              <a:buNone/>
              <a:defRPr/>
            </a:lvl3pPr>
            <a:lvl4pPr marL="1828800" lvl="3" indent="-228600" algn="l">
              <a:spcBef>
                <a:spcPts val="533"/>
              </a:spcBef>
              <a:spcAft>
                <a:spcPts val="0"/>
              </a:spcAft>
              <a:buClr>
                <a:schemeClr val="dk1"/>
              </a:buClr>
              <a:buSzPts val="2667"/>
              <a:buNone/>
              <a:defRPr/>
            </a:lvl4pPr>
            <a:lvl5pPr marL="2286000" lvl="4" indent="-228600" algn="l">
              <a:spcBef>
                <a:spcPts val="533"/>
              </a:spcBef>
              <a:spcAft>
                <a:spcPts val="0"/>
              </a:spcAft>
              <a:buClr>
                <a:schemeClr val="dk1"/>
              </a:buClr>
              <a:buSzPts val="2667"/>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7" name="Google Shape;117;p21"/>
          <p:cNvSpPr txBox="1">
            <a:spLocks noGrp="1"/>
          </p:cNvSpPr>
          <p:nvPr>
            <p:ph type="body" idx="2"/>
          </p:nvPr>
        </p:nvSpPr>
        <p:spPr>
          <a:xfrm>
            <a:off x="950962" y="5479516"/>
            <a:ext cx="5541389" cy="697317"/>
          </a:xfrm>
          <a:prstGeom prst="rect">
            <a:avLst/>
          </a:prstGeom>
          <a:noFill/>
          <a:ln>
            <a:noFill/>
          </a:ln>
        </p:spPr>
        <p:txBody>
          <a:bodyPr spcFirstLastPara="1" wrap="square" lIns="91425" tIns="45700" rIns="91425" bIns="45700" anchor="t" anchorCtr="0">
            <a:normAutofit/>
          </a:bodyPr>
          <a:lstStyle>
            <a:lvl1pPr marL="457200" lvl="0" indent="-228600" algn="l">
              <a:spcBef>
                <a:spcPts val="747"/>
              </a:spcBef>
              <a:spcAft>
                <a:spcPts val="0"/>
              </a:spcAft>
              <a:buClr>
                <a:schemeClr val="dk1"/>
              </a:buClr>
              <a:buSzPts val="3733"/>
              <a:buNone/>
              <a:defRPr sz="3733" b="1">
                <a:latin typeface="Lato"/>
                <a:ea typeface="Lato"/>
                <a:cs typeface="Lato"/>
                <a:sym typeface="Lato"/>
              </a:defRPr>
            </a:lvl1pPr>
            <a:lvl2pPr marL="914400" lvl="1" indent="-228600" algn="l">
              <a:spcBef>
                <a:spcPts val="747"/>
              </a:spcBef>
              <a:spcAft>
                <a:spcPts val="0"/>
              </a:spcAft>
              <a:buClr>
                <a:schemeClr val="dk1"/>
              </a:buClr>
              <a:buSzPts val="3733"/>
              <a:buNone/>
              <a:defRPr/>
            </a:lvl2pPr>
            <a:lvl3pPr marL="1371600" lvl="2" indent="-228600" algn="l">
              <a:spcBef>
                <a:spcPts val="640"/>
              </a:spcBef>
              <a:spcAft>
                <a:spcPts val="0"/>
              </a:spcAft>
              <a:buClr>
                <a:schemeClr val="dk1"/>
              </a:buClr>
              <a:buSzPts val="3200"/>
              <a:buNone/>
              <a:defRPr/>
            </a:lvl3pPr>
            <a:lvl4pPr marL="1828800" lvl="3" indent="-228600" algn="l">
              <a:spcBef>
                <a:spcPts val="533"/>
              </a:spcBef>
              <a:spcAft>
                <a:spcPts val="0"/>
              </a:spcAft>
              <a:buClr>
                <a:schemeClr val="dk1"/>
              </a:buClr>
              <a:buSzPts val="2667"/>
              <a:buNone/>
              <a:defRPr/>
            </a:lvl4pPr>
            <a:lvl5pPr marL="2286000" lvl="4" indent="-228600" algn="l">
              <a:spcBef>
                <a:spcPts val="533"/>
              </a:spcBef>
              <a:spcAft>
                <a:spcPts val="0"/>
              </a:spcAft>
              <a:buClr>
                <a:schemeClr val="dk1"/>
              </a:buClr>
              <a:buSzPts val="2667"/>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List">
  <p:cSld name="1_List">
    <p:bg>
      <p:bgPr>
        <a:solidFill>
          <a:srgbClr val="400603"/>
        </a:solidFill>
        <a:effectLst/>
      </p:bgPr>
    </p:bg>
    <p:spTree>
      <p:nvGrpSpPr>
        <p:cNvPr id="1" name="Shape 118"/>
        <p:cNvGrpSpPr/>
        <p:nvPr/>
      </p:nvGrpSpPr>
      <p:grpSpPr>
        <a:xfrm>
          <a:off x="0" y="0"/>
          <a:ext cx="0" cy="0"/>
          <a:chOff x="0" y="0"/>
          <a:chExt cx="0" cy="0"/>
        </a:xfrm>
      </p:grpSpPr>
      <p:sp>
        <p:nvSpPr>
          <p:cNvPr id="119" name="Google Shape;119;p22"/>
          <p:cNvSpPr txBox="1">
            <a:spLocks noGrp="1"/>
          </p:cNvSpPr>
          <p:nvPr>
            <p:ph type="body" idx="1"/>
          </p:nvPr>
        </p:nvSpPr>
        <p:spPr>
          <a:xfrm>
            <a:off x="834374" y="941084"/>
            <a:ext cx="10523253" cy="4975832"/>
          </a:xfrm>
          <a:prstGeom prst="rect">
            <a:avLst/>
          </a:prstGeom>
          <a:noFill/>
          <a:ln>
            <a:noFill/>
          </a:ln>
        </p:spPr>
        <p:txBody>
          <a:bodyPr spcFirstLastPara="1" wrap="square" lIns="91425" tIns="45700" rIns="91425" bIns="45700" anchor="t" anchorCtr="0">
            <a:normAutofit/>
          </a:bodyPr>
          <a:lstStyle>
            <a:lvl1pPr marL="457200" lvl="0" indent="-499554" algn="l">
              <a:spcBef>
                <a:spcPts val="853"/>
              </a:spcBef>
              <a:spcAft>
                <a:spcPts val="0"/>
              </a:spcAft>
              <a:buClr>
                <a:schemeClr val="dk1"/>
              </a:buClr>
              <a:buSzPts val="4267"/>
              <a:buFont typeface="Arial"/>
              <a:buChar char="•"/>
              <a:defRPr sz="4267"/>
            </a:lvl1pPr>
            <a:lvl2pPr marL="914400" lvl="1" indent="-465645" algn="l">
              <a:spcBef>
                <a:spcPts val="747"/>
              </a:spcBef>
              <a:spcAft>
                <a:spcPts val="0"/>
              </a:spcAft>
              <a:buClr>
                <a:schemeClr val="dk1"/>
              </a:buClr>
              <a:buSzPts val="3733"/>
              <a:buFont typeface="Arial"/>
              <a:buChar char="•"/>
              <a:defRPr/>
            </a:lvl2pPr>
            <a:lvl3pPr marL="1371600" lvl="2" indent="-431800" algn="l">
              <a:spcBef>
                <a:spcPts val="640"/>
              </a:spcBef>
              <a:spcAft>
                <a:spcPts val="0"/>
              </a:spcAft>
              <a:buClr>
                <a:schemeClr val="dk1"/>
              </a:buClr>
              <a:buSzPts val="3200"/>
              <a:buFont typeface="Arial"/>
              <a:buChar char="•"/>
              <a:defRPr/>
            </a:lvl3pPr>
            <a:lvl4pPr marL="1828800" lvl="3" indent="-397954" algn="l">
              <a:spcBef>
                <a:spcPts val="533"/>
              </a:spcBef>
              <a:spcAft>
                <a:spcPts val="0"/>
              </a:spcAft>
              <a:buClr>
                <a:schemeClr val="dk1"/>
              </a:buClr>
              <a:buSzPts val="2667"/>
              <a:buFont typeface="Arial"/>
              <a:buChar char="•"/>
              <a:defRPr/>
            </a:lvl4pPr>
            <a:lvl5pPr marL="2286000" lvl="4" indent="-397954" algn="l">
              <a:spcBef>
                <a:spcPts val="533"/>
              </a:spcBef>
              <a:spcAft>
                <a:spcPts val="0"/>
              </a:spcAft>
              <a:buClr>
                <a:schemeClr val="dk1"/>
              </a:buClr>
              <a:buSzPts val="2667"/>
              <a:buFont typeface="Arial"/>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Single Statment">
  <p:cSld name="1_Single Statment">
    <p:bg>
      <p:bgPr>
        <a:solidFill>
          <a:srgbClr val="400603"/>
        </a:solidFill>
        <a:effectLst/>
      </p:bgPr>
    </p:bg>
    <p:spTree>
      <p:nvGrpSpPr>
        <p:cNvPr id="1" name="Shape 120"/>
        <p:cNvGrpSpPr/>
        <p:nvPr/>
      </p:nvGrpSpPr>
      <p:grpSpPr>
        <a:xfrm>
          <a:off x="0" y="0"/>
          <a:ext cx="0" cy="0"/>
          <a:chOff x="0" y="0"/>
          <a:chExt cx="0" cy="0"/>
        </a:xfrm>
      </p:grpSpPr>
      <p:sp>
        <p:nvSpPr>
          <p:cNvPr id="121" name="Google Shape;121;p23"/>
          <p:cNvSpPr txBox="1">
            <a:spLocks noGrp="1"/>
          </p:cNvSpPr>
          <p:nvPr>
            <p:ph type="title"/>
          </p:nvPr>
        </p:nvSpPr>
        <p:spPr>
          <a:xfrm>
            <a:off x="820380" y="819188"/>
            <a:ext cx="10551240" cy="5219624"/>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333"/>
              <a:buFont typeface="Lato"/>
              <a:buNone/>
              <a:defRPr sz="5333"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31"/>
        <p:cNvGrpSpPr/>
        <p:nvPr/>
      </p:nvGrpSpPr>
      <p:grpSpPr>
        <a:xfrm>
          <a:off x="0" y="0"/>
          <a:ext cx="0" cy="0"/>
          <a:chOff x="0" y="0"/>
          <a:chExt cx="0" cy="0"/>
        </a:xfrm>
      </p:grpSpPr>
      <p:sp>
        <p:nvSpPr>
          <p:cNvPr id="132" name="Google Shape;132;p25"/>
          <p:cNvSpPr/>
          <p:nvPr/>
        </p:nvSpPr>
        <p:spPr>
          <a:xfrm>
            <a:off x="0" y="0"/>
            <a:ext cx="12192000" cy="685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3" name="Google Shape;133;p25"/>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5"/>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a:off x="5135880" y="1267730"/>
            <a:ext cx="1920240" cy="7315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25"/>
          <p:cNvGrpSpPr/>
          <p:nvPr/>
        </p:nvGrpSpPr>
        <p:grpSpPr>
          <a:xfrm>
            <a:off x="5250180" y="1267730"/>
            <a:ext cx="1691640" cy="615934"/>
            <a:chOff x="5250180" y="1267730"/>
            <a:chExt cx="1691640" cy="615934"/>
          </a:xfrm>
        </p:grpSpPr>
        <p:cxnSp>
          <p:nvCxnSpPr>
            <p:cNvPr id="137" name="Google Shape;137;p25"/>
            <p:cNvCxnSpPr/>
            <p:nvPr/>
          </p:nvCxnSpPr>
          <p:spPr>
            <a:xfrm>
              <a:off x="5250180" y="1267730"/>
              <a:ext cx="0" cy="612648"/>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138" name="Google Shape;138;p25"/>
            <p:cNvCxnSpPr/>
            <p:nvPr/>
          </p:nvCxnSpPr>
          <p:spPr>
            <a:xfrm>
              <a:off x="6941820" y="1267730"/>
              <a:ext cx="0" cy="612648"/>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139" name="Google Shape;139;p25"/>
            <p:cNvCxnSpPr/>
            <p:nvPr/>
          </p:nvCxnSpPr>
          <p:spPr>
            <a:xfrm>
              <a:off x="5250180" y="1883664"/>
              <a:ext cx="1691640" cy="0"/>
            </a:xfrm>
            <a:prstGeom prst="straightConnector1">
              <a:avLst/>
            </a:prstGeom>
            <a:solidFill>
              <a:srgbClr val="262626"/>
            </a:solidFill>
            <a:ln w="9525" cap="flat" cmpd="sng">
              <a:solidFill>
                <a:srgbClr val="FFFFFF"/>
              </a:solidFill>
              <a:prstDash val="solid"/>
              <a:miter lim="800000"/>
              <a:headEnd type="none" w="sm" len="sm"/>
              <a:tailEnd type="none" w="sm" len="sm"/>
            </a:ln>
          </p:spPr>
        </p:cxnSp>
      </p:grpSp>
      <p:sp>
        <p:nvSpPr>
          <p:cNvPr id="140" name="Google Shape;140;p25"/>
          <p:cNvSpPr txBox="1">
            <a:spLocks noGrp="1"/>
          </p:cNvSpPr>
          <p:nvPr>
            <p:ph type="ctrTitle"/>
          </p:nvPr>
        </p:nvSpPr>
        <p:spPr>
          <a:xfrm>
            <a:off x="1629103" y="2244830"/>
            <a:ext cx="8933796" cy="2437232"/>
          </a:xfrm>
          <a:prstGeom prst="rect">
            <a:avLst/>
          </a:prstGeom>
          <a:noFill/>
          <a:ln>
            <a:noFill/>
          </a:ln>
        </p:spPr>
        <p:txBody>
          <a:bodyPr spcFirstLastPara="1" wrap="square" lIns="91425" tIns="45700" rIns="91425" bIns="45700" anchor="ctr" anchorCtr="0">
            <a:normAutofit/>
          </a:bodyPr>
          <a:lstStyle>
            <a:lvl1pPr lvl="0" algn="ctr">
              <a:lnSpc>
                <a:spcPct val="83000"/>
              </a:lnSpc>
              <a:spcBef>
                <a:spcPts val="0"/>
              </a:spcBef>
              <a:spcAft>
                <a:spcPts val="0"/>
              </a:spcAft>
              <a:buClr>
                <a:srgbClr val="262626"/>
              </a:buClr>
              <a:buSzPts val="6800"/>
              <a:buFont typeface="Arial"/>
              <a:buNone/>
              <a:defRPr sz="6800" b="0" cap="none">
                <a:solidFill>
                  <a:srgbClr val="26262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25"/>
          <p:cNvSpPr txBox="1">
            <a:spLocks noGrp="1"/>
          </p:cNvSpPr>
          <p:nvPr>
            <p:ph type="subTitle" idx="1"/>
          </p:nvPr>
        </p:nvSpPr>
        <p:spPr>
          <a:xfrm>
            <a:off x="1629101" y="4682062"/>
            <a:ext cx="8936846" cy="457201"/>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0"/>
              </a:spcBef>
              <a:spcAft>
                <a:spcPts val="0"/>
              </a:spcAft>
              <a:buSzPts val="1800"/>
              <a:buNone/>
              <a:defRPr sz="1800">
                <a:solidFill>
                  <a:srgbClr val="0C0C0C"/>
                </a:solidFill>
              </a:defRPr>
            </a:lvl1pPr>
            <a:lvl2pPr lvl="1" algn="ctr">
              <a:lnSpc>
                <a:spcPct val="120000"/>
              </a:lnSpc>
              <a:spcBef>
                <a:spcPts val="500"/>
              </a:spcBef>
              <a:spcAft>
                <a:spcPts val="0"/>
              </a:spcAft>
              <a:buSzPts val="1600"/>
              <a:buNone/>
              <a:defRPr sz="1600"/>
            </a:lvl2pPr>
            <a:lvl3pPr lvl="2" algn="ctr">
              <a:lnSpc>
                <a:spcPct val="120000"/>
              </a:lnSpc>
              <a:spcBef>
                <a:spcPts val="500"/>
              </a:spcBef>
              <a:spcAft>
                <a:spcPts val="0"/>
              </a:spcAft>
              <a:buSzPts val="1600"/>
              <a:buNone/>
              <a:defRPr sz="16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a:endParaRPr/>
          </a:p>
        </p:txBody>
      </p:sp>
      <p:sp>
        <p:nvSpPr>
          <p:cNvPr id="142" name="Google Shape;142;p25"/>
          <p:cNvSpPr txBox="1">
            <a:spLocks noGrp="1"/>
          </p:cNvSpPr>
          <p:nvPr>
            <p:ph type="dt" idx="10"/>
          </p:nvPr>
        </p:nvSpPr>
        <p:spPr>
          <a:xfrm>
            <a:off x="5318760" y="1341256"/>
            <a:ext cx="1554480" cy="48554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rgbClr val="FFFFFF"/>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25"/>
          <p:cNvSpPr txBox="1">
            <a:spLocks noGrp="1"/>
          </p:cNvSpPr>
          <p:nvPr>
            <p:ph type="ftr" idx="11"/>
          </p:nvPr>
        </p:nvSpPr>
        <p:spPr>
          <a:xfrm>
            <a:off x="1629100" y="5177408"/>
            <a:ext cx="5730295"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26262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5"/>
          <p:cNvSpPr txBox="1">
            <a:spLocks noGrp="1"/>
          </p:cNvSpPr>
          <p:nvPr>
            <p:ph type="sldNum" idx="12"/>
          </p:nvPr>
        </p:nvSpPr>
        <p:spPr>
          <a:xfrm>
            <a:off x="8606920" y="5177408"/>
            <a:ext cx="1955980"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800" b="0" i="0" u="none" strike="noStrike" cap="none">
                <a:solidFill>
                  <a:srgbClr val="262626"/>
                </a:solidFill>
                <a:latin typeface="Arial"/>
                <a:ea typeface="Arial"/>
                <a:cs typeface="Arial"/>
                <a:sym typeface="Arial"/>
              </a:defRPr>
            </a:lvl1pPr>
            <a:lvl2pPr marL="0" lvl="1" indent="0" algn="r">
              <a:spcBef>
                <a:spcPts val="0"/>
              </a:spcBef>
              <a:buNone/>
              <a:defRPr sz="800" b="0" i="0" u="none" strike="noStrike" cap="none">
                <a:solidFill>
                  <a:srgbClr val="262626"/>
                </a:solidFill>
                <a:latin typeface="Arial"/>
                <a:ea typeface="Arial"/>
                <a:cs typeface="Arial"/>
                <a:sym typeface="Arial"/>
              </a:defRPr>
            </a:lvl2pPr>
            <a:lvl3pPr marL="0" lvl="2" indent="0" algn="r">
              <a:spcBef>
                <a:spcPts val="0"/>
              </a:spcBef>
              <a:buNone/>
              <a:defRPr sz="800" b="0" i="0" u="none" strike="noStrike" cap="none">
                <a:solidFill>
                  <a:srgbClr val="262626"/>
                </a:solidFill>
                <a:latin typeface="Arial"/>
                <a:ea typeface="Arial"/>
                <a:cs typeface="Arial"/>
                <a:sym typeface="Arial"/>
              </a:defRPr>
            </a:lvl3pPr>
            <a:lvl4pPr marL="0" lvl="3" indent="0" algn="r">
              <a:spcBef>
                <a:spcPts val="0"/>
              </a:spcBef>
              <a:buNone/>
              <a:defRPr sz="800" b="0" i="0" u="none" strike="noStrike" cap="none">
                <a:solidFill>
                  <a:srgbClr val="262626"/>
                </a:solidFill>
                <a:latin typeface="Arial"/>
                <a:ea typeface="Arial"/>
                <a:cs typeface="Arial"/>
                <a:sym typeface="Arial"/>
              </a:defRPr>
            </a:lvl4pPr>
            <a:lvl5pPr marL="0" lvl="4" indent="0" algn="r">
              <a:spcBef>
                <a:spcPts val="0"/>
              </a:spcBef>
              <a:buNone/>
              <a:defRPr sz="800" b="0" i="0" u="none" strike="noStrike" cap="none">
                <a:solidFill>
                  <a:srgbClr val="262626"/>
                </a:solidFill>
                <a:latin typeface="Arial"/>
                <a:ea typeface="Arial"/>
                <a:cs typeface="Arial"/>
                <a:sym typeface="Arial"/>
              </a:defRPr>
            </a:lvl5pPr>
            <a:lvl6pPr marL="0" lvl="5" indent="0" algn="r">
              <a:spcBef>
                <a:spcPts val="0"/>
              </a:spcBef>
              <a:buNone/>
              <a:defRPr sz="800" b="0" i="0" u="none" strike="noStrike" cap="none">
                <a:solidFill>
                  <a:srgbClr val="262626"/>
                </a:solidFill>
                <a:latin typeface="Arial"/>
                <a:ea typeface="Arial"/>
                <a:cs typeface="Arial"/>
                <a:sym typeface="Arial"/>
              </a:defRPr>
            </a:lvl6pPr>
            <a:lvl7pPr marL="0" lvl="6" indent="0" algn="r">
              <a:spcBef>
                <a:spcPts val="0"/>
              </a:spcBef>
              <a:buNone/>
              <a:defRPr sz="800" b="0" i="0" u="none" strike="noStrike" cap="none">
                <a:solidFill>
                  <a:srgbClr val="262626"/>
                </a:solidFill>
                <a:latin typeface="Arial"/>
                <a:ea typeface="Arial"/>
                <a:cs typeface="Arial"/>
                <a:sym typeface="Arial"/>
              </a:defRPr>
            </a:lvl7pPr>
            <a:lvl8pPr marL="0" lvl="7" indent="0" algn="r">
              <a:spcBef>
                <a:spcPts val="0"/>
              </a:spcBef>
              <a:buNone/>
              <a:defRPr sz="800" b="0" i="0" u="none" strike="noStrike" cap="none">
                <a:solidFill>
                  <a:srgbClr val="262626"/>
                </a:solidFill>
                <a:latin typeface="Arial"/>
                <a:ea typeface="Arial"/>
                <a:cs typeface="Arial"/>
                <a:sym typeface="Arial"/>
              </a:defRPr>
            </a:lvl8pPr>
            <a:lvl9pPr marL="0" lvl="8" indent="0" algn="r">
              <a:spcBef>
                <a:spcPts val="0"/>
              </a:spcBef>
              <a:buNone/>
              <a:defRPr sz="800" b="0" i="0" u="none" strike="noStrike" cap="none">
                <a:solidFill>
                  <a:srgbClr val="26262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5"/>
        <p:cNvGrpSpPr/>
        <p:nvPr/>
      </p:nvGrpSpPr>
      <p:grpSpPr>
        <a:xfrm>
          <a:off x="0" y="0"/>
          <a:ext cx="0" cy="0"/>
          <a:chOff x="0" y="0"/>
          <a:chExt cx="0" cy="0"/>
        </a:xfrm>
      </p:grpSpPr>
      <p:sp>
        <p:nvSpPr>
          <p:cNvPr id="146" name="Google Shape;146;p26"/>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26"/>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9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148" name="Google Shape;148;p26"/>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6"/>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26"/>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51"/>
        <p:cNvGrpSpPr/>
        <p:nvPr/>
      </p:nvGrpSpPr>
      <p:grpSpPr>
        <a:xfrm>
          <a:off x="0" y="0"/>
          <a:ext cx="0" cy="0"/>
          <a:chOff x="0" y="0"/>
          <a:chExt cx="0" cy="0"/>
        </a:xfrm>
      </p:grpSpPr>
      <p:sp>
        <p:nvSpPr>
          <p:cNvPr id="152" name="Google Shape;152;p27"/>
          <p:cNvSpPr/>
          <p:nvPr/>
        </p:nvSpPr>
        <p:spPr>
          <a:xfrm>
            <a:off x="0" y="0"/>
            <a:ext cx="12192000" cy="685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3" name="Google Shape;153;p27"/>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7"/>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7"/>
          <p:cNvSpPr/>
          <p:nvPr/>
        </p:nvSpPr>
        <p:spPr>
          <a:xfrm>
            <a:off x="5135880" y="1267730"/>
            <a:ext cx="1920240" cy="73152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7"/>
          <p:cNvSpPr txBox="1">
            <a:spLocks noGrp="1"/>
          </p:cNvSpPr>
          <p:nvPr>
            <p:ph type="title"/>
          </p:nvPr>
        </p:nvSpPr>
        <p:spPr>
          <a:xfrm>
            <a:off x="1629156" y="2275165"/>
            <a:ext cx="8933688" cy="2406895"/>
          </a:xfrm>
          <a:prstGeom prst="rect">
            <a:avLst/>
          </a:prstGeom>
          <a:noFill/>
          <a:ln>
            <a:noFill/>
          </a:ln>
        </p:spPr>
        <p:txBody>
          <a:bodyPr spcFirstLastPara="1" wrap="square" lIns="91425" tIns="45700" rIns="91425" bIns="45700" anchor="ctr" anchorCtr="0">
            <a:normAutofit/>
          </a:bodyPr>
          <a:lstStyle>
            <a:lvl1pPr lvl="0" algn="ctr">
              <a:lnSpc>
                <a:spcPct val="83000"/>
              </a:lnSpc>
              <a:spcBef>
                <a:spcPts val="0"/>
              </a:spcBef>
              <a:spcAft>
                <a:spcPts val="0"/>
              </a:spcAft>
              <a:buClr>
                <a:srgbClr val="262626"/>
              </a:buClr>
              <a:buSzPts val="6800"/>
              <a:buFont typeface="Arial"/>
              <a:buNone/>
              <a:defRPr sz="6800" cap="none">
                <a:solidFill>
                  <a:srgbClr val="26262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57" name="Google Shape;157;p27"/>
          <p:cNvGrpSpPr/>
          <p:nvPr/>
        </p:nvGrpSpPr>
        <p:grpSpPr>
          <a:xfrm>
            <a:off x="5250180" y="1267730"/>
            <a:ext cx="1691640" cy="615934"/>
            <a:chOff x="5250180" y="1267730"/>
            <a:chExt cx="1691640" cy="615934"/>
          </a:xfrm>
        </p:grpSpPr>
        <p:cxnSp>
          <p:nvCxnSpPr>
            <p:cNvPr id="158" name="Google Shape;158;p27"/>
            <p:cNvCxnSpPr/>
            <p:nvPr/>
          </p:nvCxnSpPr>
          <p:spPr>
            <a:xfrm>
              <a:off x="5250180" y="1267730"/>
              <a:ext cx="0" cy="612648"/>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159" name="Google Shape;159;p27"/>
            <p:cNvCxnSpPr/>
            <p:nvPr/>
          </p:nvCxnSpPr>
          <p:spPr>
            <a:xfrm>
              <a:off x="6941820" y="1267730"/>
              <a:ext cx="0" cy="612648"/>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160" name="Google Shape;160;p27"/>
            <p:cNvCxnSpPr/>
            <p:nvPr/>
          </p:nvCxnSpPr>
          <p:spPr>
            <a:xfrm>
              <a:off x="5250180" y="1883664"/>
              <a:ext cx="1691640" cy="0"/>
            </a:xfrm>
            <a:prstGeom prst="straightConnector1">
              <a:avLst/>
            </a:prstGeom>
            <a:solidFill>
              <a:srgbClr val="262626"/>
            </a:solidFill>
            <a:ln w="9525" cap="flat" cmpd="sng">
              <a:solidFill>
                <a:srgbClr val="FFFFFF"/>
              </a:solidFill>
              <a:prstDash val="solid"/>
              <a:miter lim="800000"/>
              <a:headEnd type="none" w="sm" len="sm"/>
              <a:tailEnd type="none" w="sm" len="sm"/>
            </a:ln>
          </p:spPr>
        </p:cxnSp>
      </p:grpSp>
      <p:sp>
        <p:nvSpPr>
          <p:cNvPr id="161" name="Google Shape;161;p27"/>
          <p:cNvSpPr txBox="1">
            <a:spLocks noGrp="1"/>
          </p:cNvSpPr>
          <p:nvPr>
            <p:ph type="body" idx="1"/>
          </p:nvPr>
        </p:nvSpPr>
        <p:spPr>
          <a:xfrm>
            <a:off x="1629156" y="4682062"/>
            <a:ext cx="8939784" cy="457200"/>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900"/>
              </a:spcBef>
              <a:spcAft>
                <a:spcPts val="0"/>
              </a:spcAft>
              <a:buSzPts val="1800"/>
              <a:buNone/>
              <a:defRPr sz="1800">
                <a:solidFill>
                  <a:srgbClr val="0C0C0C"/>
                </a:solidFill>
              </a:defRPr>
            </a:lvl1pPr>
            <a:lvl2pPr marL="914400" lvl="1" indent="-228600" algn="l">
              <a:lnSpc>
                <a:spcPct val="120000"/>
              </a:lnSpc>
              <a:spcBef>
                <a:spcPts val="500"/>
              </a:spcBef>
              <a:spcAft>
                <a:spcPts val="0"/>
              </a:spcAft>
              <a:buSzPts val="1600"/>
              <a:buNone/>
              <a:defRPr sz="1600">
                <a:solidFill>
                  <a:srgbClr val="888888"/>
                </a:solidFill>
              </a:defRPr>
            </a:lvl2pPr>
            <a:lvl3pPr marL="1371600" lvl="2" indent="-228600" algn="l">
              <a:lnSpc>
                <a:spcPct val="120000"/>
              </a:lnSpc>
              <a:spcBef>
                <a:spcPts val="500"/>
              </a:spcBef>
              <a:spcAft>
                <a:spcPts val="0"/>
              </a:spcAft>
              <a:buSzPts val="1600"/>
              <a:buNone/>
              <a:defRPr sz="1600">
                <a:solidFill>
                  <a:srgbClr val="888888"/>
                </a:solidFill>
              </a:defRPr>
            </a:lvl3pPr>
            <a:lvl4pPr marL="1828800" lvl="3" indent="-228600" algn="l">
              <a:lnSpc>
                <a:spcPct val="120000"/>
              </a:lnSpc>
              <a:spcBef>
                <a:spcPts val="500"/>
              </a:spcBef>
              <a:spcAft>
                <a:spcPts val="0"/>
              </a:spcAft>
              <a:buSzPts val="1400"/>
              <a:buNone/>
              <a:defRPr sz="1400">
                <a:solidFill>
                  <a:srgbClr val="888888"/>
                </a:solidFill>
              </a:defRPr>
            </a:lvl4pPr>
            <a:lvl5pPr marL="2286000" lvl="4" indent="-228600" algn="l">
              <a:lnSpc>
                <a:spcPct val="120000"/>
              </a:lnSpc>
              <a:spcBef>
                <a:spcPts val="500"/>
              </a:spcBef>
              <a:spcAft>
                <a:spcPts val="0"/>
              </a:spcAft>
              <a:buSzPts val="1400"/>
              <a:buNone/>
              <a:defRPr sz="1400">
                <a:solidFill>
                  <a:srgbClr val="888888"/>
                </a:solidFill>
              </a:defRPr>
            </a:lvl5pPr>
            <a:lvl6pPr marL="2743200" lvl="5" indent="-228600" algn="l">
              <a:lnSpc>
                <a:spcPct val="100000"/>
              </a:lnSpc>
              <a:spcBef>
                <a:spcPts val="500"/>
              </a:spcBef>
              <a:spcAft>
                <a:spcPts val="0"/>
              </a:spcAft>
              <a:buSzPts val="1400"/>
              <a:buNone/>
              <a:defRPr sz="1400">
                <a:solidFill>
                  <a:srgbClr val="888888"/>
                </a:solidFill>
              </a:defRPr>
            </a:lvl6pPr>
            <a:lvl7pPr marL="3200400" lvl="6" indent="-228600" algn="l">
              <a:lnSpc>
                <a:spcPct val="100000"/>
              </a:lnSpc>
              <a:spcBef>
                <a:spcPts val="500"/>
              </a:spcBef>
              <a:spcAft>
                <a:spcPts val="0"/>
              </a:spcAft>
              <a:buSzPts val="1400"/>
              <a:buNone/>
              <a:defRPr sz="1400">
                <a:solidFill>
                  <a:srgbClr val="888888"/>
                </a:solidFill>
              </a:defRPr>
            </a:lvl7pPr>
            <a:lvl8pPr marL="3657600" lvl="7" indent="-228600" algn="l">
              <a:lnSpc>
                <a:spcPct val="100000"/>
              </a:lnSpc>
              <a:spcBef>
                <a:spcPts val="500"/>
              </a:spcBef>
              <a:spcAft>
                <a:spcPts val="0"/>
              </a:spcAft>
              <a:buSzPts val="1400"/>
              <a:buNone/>
              <a:defRPr sz="1400">
                <a:solidFill>
                  <a:srgbClr val="888888"/>
                </a:solidFill>
              </a:defRPr>
            </a:lvl8pPr>
            <a:lvl9pPr marL="4114800" lvl="8" indent="-228600" algn="l">
              <a:lnSpc>
                <a:spcPct val="100000"/>
              </a:lnSpc>
              <a:spcBef>
                <a:spcPts val="500"/>
              </a:spcBef>
              <a:spcAft>
                <a:spcPts val="0"/>
              </a:spcAft>
              <a:buSzPts val="1400"/>
              <a:buNone/>
              <a:defRPr sz="1400">
                <a:solidFill>
                  <a:srgbClr val="888888"/>
                </a:solidFill>
              </a:defRPr>
            </a:lvl9pPr>
          </a:lstStyle>
          <a:p>
            <a:endParaRPr/>
          </a:p>
        </p:txBody>
      </p:sp>
      <p:sp>
        <p:nvSpPr>
          <p:cNvPr id="162" name="Google Shape;162;p27"/>
          <p:cNvSpPr txBox="1">
            <a:spLocks noGrp="1"/>
          </p:cNvSpPr>
          <p:nvPr>
            <p:ph type="dt" idx="10"/>
          </p:nvPr>
        </p:nvSpPr>
        <p:spPr>
          <a:xfrm>
            <a:off x="5318760" y="1344502"/>
            <a:ext cx="1554480" cy="498781"/>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rgbClr val="FFFFFF"/>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27"/>
          <p:cNvSpPr txBox="1">
            <a:spLocks noGrp="1"/>
          </p:cNvSpPr>
          <p:nvPr>
            <p:ph type="ftr" idx="11"/>
          </p:nvPr>
        </p:nvSpPr>
        <p:spPr>
          <a:xfrm>
            <a:off x="1629157" y="5177408"/>
            <a:ext cx="5660134"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26262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27"/>
          <p:cNvSpPr txBox="1">
            <a:spLocks noGrp="1"/>
          </p:cNvSpPr>
          <p:nvPr>
            <p:ph type="sldNum" idx="12"/>
          </p:nvPr>
        </p:nvSpPr>
        <p:spPr>
          <a:xfrm>
            <a:off x="8604504" y="5177408"/>
            <a:ext cx="1958339"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800" b="0" i="0" u="none" strike="noStrike" cap="none">
                <a:solidFill>
                  <a:srgbClr val="262626"/>
                </a:solidFill>
                <a:latin typeface="Arial"/>
                <a:ea typeface="Arial"/>
                <a:cs typeface="Arial"/>
                <a:sym typeface="Arial"/>
              </a:defRPr>
            </a:lvl1pPr>
            <a:lvl2pPr marL="0" lvl="1" indent="0" algn="r">
              <a:spcBef>
                <a:spcPts val="0"/>
              </a:spcBef>
              <a:buNone/>
              <a:defRPr sz="800" b="0" i="0" u="none" strike="noStrike" cap="none">
                <a:solidFill>
                  <a:srgbClr val="262626"/>
                </a:solidFill>
                <a:latin typeface="Arial"/>
                <a:ea typeface="Arial"/>
                <a:cs typeface="Arial"/>
                <a:sym typeface="Arial"/>
              </a:defRPr>
            </a:lvl2pPr>
            <a:lvl3pPr marL="0" lvl="2" indent="0" algn="r">
              <a:spcBef>
                <a:spcPts val="0"/>
              </a:spcBef>
              <a:buNone/>
              <a:defRPr sz="800" b="0" i="0" u="none" strike="noStrike" cap="none">
                <a:solidFill>
                  <a:srgbClr val="262626"/>
                </a:solidFill>
                <a:latin typeface="Arial"/>
                <a:ea typeface="Arial"/>
                <a:cs typeface="Arial"/>
                <a:sym typeface="Arial"/>
              </a:defRPr>
            </a:lvl3pPr>
            <a:lvl4pPr marL="0" lvl="3" indent="0" algn="r">
              <a:spcBef>
                <a:spcPts val="0"/>
              </a:spcBef>
              <a:buNone/>
              <a:defRPr sz="800" b="0" i="0" u="none" strike="noStrike" cap="none">
                <a:solidFill>
                  <a:srgbClr val="262626"/>
                </a:solidFill>
                <a:latin typeface="Arial"/>
                <a:ea typeface="Arial"/>
                <a:cs typeface="Arial"/>
                <a:sym typeface="Arial"/>
              </a:defRPr>
            </a:lvl4pPr>
            <a:lvl5pPr marL="0" lvl="4" indent="0" algn="r">
              <a:spcBef>
                <a:spcPts val="0"/>
              </a:spcBef>
              <a:buNone/>
              <a:defRPr sz="800" b="0" i="0" u="none" strike="noStrike" cap="none">
                <a:solidFill>
                  <a:srgbClr val="262626"/>
                </a:solidFill>
                <a:latin typeface="Arial"/>
                <a:ea typeface="Arial"/>
                <a:cs typeface="Arial"/>
                <a:sym typeface="Arial"/>
              </a:defRPr>
            </a:lvl5pPr>
            <a:lvl6pPr marL="0" lvl="5" indent="0" algn="r">
              <a:spcBef>
                <a:spcPts val="0"/>
              </a:spcBef>
              <a:buNone/>
              <a:defRPr sz="800" b="0" i="0" u="none" strike="noStrike" cap="none">
                <a:solidFill>
                  <a:srgbClr val="262626"/>
                </a:solidFill>
                <a:latin typeface="Arial"/>
                <a:ea typeface="Arial"/>
                <a:cs typeface="Arial"/>
                <a:sym typeface="Arial"/>
              </a:defRPr>
            </a:lvl6pPr>
            <a:lvl7pPr marL="0" lvl="6" indent="0" algn="r">
              <a:spcBef>
                <a:spcPts val="0"/>
              </a:spcBef>
              <a:buNone/>
              <a:defRPr sz="800" b="0" i="0" u="none" strike="noStrike" cap="none">
                <a:solidFill>
                  <a:srgbClr val="262626"/>
                </a:solidFill>
                <a:latin typeface="Arial"/>
                <a:ea typeface="Arial"/>
                <a:cs typeface="Arial"/>
                <a:sym typeface="Arial"/>
              </a:defRPr>
            </a:lvl7pPr>
            <a:lvl8pPr marL="0" lvl="7" indent="0" algn="r">
              <a:spcBef>
                <a:spcPts val="0"/>
              </a:spcBef>
              <a:buNone/>
              <a:defRPr sz="800" b="0" i="0" u="none" strike="noStrike" cap="none">
                <a:solidFill>
                  <a:srgbClr val="262626"/>
                </a:solidFill>
                <a:latin typeface="Arial"/>
                <a:ea typeface="Arial"/>
                <a:cs typeface="Arial"/>
                <a:sym typeface="Arial"/>
              </a:defRPr>
            </a:lvl8pPr>
            <a:lvl9pPr marL="0" lvl="8" indent="0" algn="r">
              <a:spcBef>
                <a:spcPts val="0"/>
              </a:spcBef>
              <a:buNone/>
              <a:defRPr sz="800" b="0" i="0" u="none" strike="noStrike" cap="none">
                <a:solidFill>
                  <a:srgbClr val="26262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5"/>
        <p:cNvGrpSpPr/>
        <p:nvPr/>
      </p:nvGrpSpPr>
      <p:grpSpPr>
        <a:xfrm>
          <a:off x="0" y="0"/>
          <a:ext cx="0" cy="0"/>
          <a:chOff x="0" y="0"/>
          <a:chExt cx="0" cy="0"/>
        </a:xfrm>
      </p:grpSpPr>
      <p:sp>
        <p:nvSpPr>
          <p:cNvPr id="166" name="Google Shape;166;p28"/>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28"/>
          <p:cNvSpPr txBox="1">
            <a:spLocks noGrp="1"/>
          </p:cNvSpPr>
          <p:nvPr>
            <p:ph type="body" idx="1"/>
          </p:nvPr>
        </p:nvSpPr>
        <p:spPr>
          <a:xfrm>
            <a:off x="1066800" y="2103120"/>
            <a:ext cx="4663440" cy="374904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900"/>
              </a:spcBef>
              <a:spcAft>
                <a:spcPts val="0"/>
              </a:spcAft>
              <a:buSzPts val="1800"/>
              <a:buChar char="◦"/>
              <a:defRPr sz="1800"/>
            </a:lvl1pPr>
            <a:lvl2pPr marL="914400" lvl="1" indent="-330200" algn="l">
              <a:lnSpc>
                <a:spcPct val="120000"/>
              </a:lnSpc>
              <a:spcBef>
                <a:spcPts val="500"/>
              </a:spcBef>
              <a:spcAft>
                <a:spcPts val="0"/>
              </a:spcAft>
              <a:buSzPts val="1600"/>
              <a:buChar char="◦"/>
              <a:defRPr sz="1600"/>
            </a:lvl2pPr>
            <a:lvl3pPr marL="1371600" lvl="2" indent="-317500" algn="l">
              <a:lnSpc>
                <a:spcPct val="120000"/>
              </a:lnSpc>
              <a:spcBef>
                <a:spcPts val="500"/>
              </a:spcBef>
              <a:spcAft>
                <a:spcPts val="0"/>
              </a:spcAft>
              <a:buSzPts val="1400"/>
              <a:buChar char="◦"/>
              <a:defRPr sz="1400"/>
            </a:lvl3pPr>
            <a:lvl4pPr marL="1828800" lvl="3" indent="-317500" algn="l">
              <a:lnSpc>
                <a:spcPct val="120000"/>
              </a:lnSpc>
              <a:spcBef>
                <a:spcPts val="500"/>
              </a:spcBef>
              <a:spcAft>
                <a:spcPts val="0"/>
              </a:spcAft>
              <a:buSzPts val="1400"/>
              <a:buChar char="◦"/>
              <a:defRPr sz="1400"/>
            </a:lvl4pPr>
            <a:lvl5pPr marL="2286000" lvl="4" indent="-317500" algn="l">
              <a:lnSpc>
                <a:spcPct val="12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168" name="Google Shape;168;p28"/>
          <p:cNvSpPr txBox="1">
            <a:spLocks noGrp="1"/>
          </p:cNvSpPr>
          <p:nvPr>
            <p:ph type="body" idx="2"/>
          </p:nvPr>
        </p:nvSpPr>
        <p:spPr>
          <a:xfrm>
            <a:off x="6461760" y="2103120"/>
            <a:ext cx="4663440" cy="374904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900"/>
              </a:spcBef>
              <a:spcAft>
                <a:spcPts val="0"/>
              </a:spcAft>
              <a:buSzPts val="1800"/>
              <a:buChar char="◦"/>
              <a:defRPr sz="1800"/>
            </a:lvl1pPr>
            <a:lvl2pPr marL="914400" lvl="1" indent="-330200" algn="l">
              <a:lnSpc>
                <a:spcPct val="120000"/>
              </a:lnSpc>
              <a:spcBef>
                <a:spcPts val="500"/>
              </a:spcBef>
              <a:spcAft>
                <a:spcPts val="0"/>
              </a:spcAft>
              <a:buSzPts val="1600"/>
              <a:buChar char="◦"/>
              <a:defRPr sz="1600"/>
            </a:lvl2pPr>
            <a:lvl3pPr marL="1371600" lvl="2" indent="-317500" algn="l">
              <a:lnSpc>
                <a:spcPct val="120000"/>
              </a:lnSpc>
              <a:spcBef>
                <a:spcPts val="500"/>
              </a:spcBef>
              <a:spcAft>
                <a:spcPts val="0"/>
              </a:spcAft>
              <a:buSzPts val="1400"/>
              <a:buChar char="◦"/>
              <a:defRPr sz="1400"/>
            </a:lvl3pPr>
            <a:lvl4pPr marL="1828800" lvl="3" indent="-317500" algn="l">
              <a:lnSpc>
                <a:spcPct val="120000"/>
              </a:lnSpc>
              <a:spcBef>
                <a:spcPts val="500"/>
              </a:spcBef>
              <a:spcAft>
                <a:spcPts val="0"/>
              </a:spcAft>
              <a:buSzPts val="1400"/>
              <a:buChar char="◦"/>
              <a:defRPr sz="1400"/>
            </a:lvl4pPr>
            <a:lvl5pPr marL="2286000" lvl="4" indent="-317500" algn="l">
              <a:lnSpc>
                <a:spcPct val="12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169" name="Google Shape;169;p28"/>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28"/>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28"/>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2"/>
        <p:cNvGrpSpPr/>
        <p:nvPr/>
      </p:nvGrpSpPr>
      <p:grpSpPr>
        <a:xfrm>
          <a:off x="0" y="0"/>
          <a:ext cx="0" cy="0"/>
          <a:chOff x="0" y="0"/>
          <a:chExt cx="0" cy="0"/>
        </a:xfrm>
      </p:grpSpPr>
      <p:sp>
        <p:nvSpPr>
          <p:cNvPr id="173" name="Google Shape;173;p29"/>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29"/>
          <p:cNvSpPr txBox="1">
            <a:spLocks noGrp="1"/>
          </p:cNvSpPr>
          <p:nvPr>
            <p:ph type="body" idx="1"/>
          </p:nvPr>
        </p:nvSpPr>
        <p:spPr>
          <a:xfrm>
            <a:off x="1069848" y="2074334"/>
            <a:ext cx="4663440" cy="640080"/>
          </a:xfrm>
          <a:prstGeom prst="rect">
            <a:avLst/>
          </a:prstGeom>
          <a:noFill/>
          <a:ln>
            <a:noFill/>
          </a:ln>
        </p:spPr>
        <p:txBody>
          <a:bodyPr spcFirstLastPara="1" wrap="square" lIns="91425" tIns="45700" rIns="91425" bIns="45700" anchor="ctr" anchorCtr="0">
            <a:normAutofit/>
          </a:bodyPr>
          <a:lstStyle>
            <a:lvl1pPr marL="457200" lvl="0" indent="-228600" algn="l">
              <a:lnSpc>
                <a:spcPct val="120000"/>
              </a:lnSpc>
              <a:spcBef>
                <a:spcPts val="0"/>
              </a:spcBef>
              <a:spcAft>
                <a:spcPts val="0"/>
              </a:spcAft>
              <a:buSzPts val="1900"/>
              <a:buNone/>
              <a:defRPr sz="1900" b="1" i="0">
                <a:solidFill>
                  <a:schemeClr val="dk1"/>
                </a:solidFill>
                <a:latin typeface="Arial"/>
                <a:ea typeface="Arial"/>
                <a:cs typeface="Arial"/>
                <a:sym typeface="Arial"/>
              </a:defRPr>
            </a:lvl1pPr>
            <a:lvl2pPr marL="914400" lvl="1" indent="-228600" algn="l">
              <a:lnSpc>
                <a:spcPct val="120000"/>
              </a:lnSpc>
              <a:spcBef>
                <a:spcPts val="500"/>
              </a:spcBef>
              <a:spcAft>
                <a:spcPts val="0"/>
              </a:spcAft>
              <a:buSzPts val="1800"/>
              <a:buNone/>
              <a:defRPr sz="18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175" name="Google Shape;175;p29"/>
          <p:cNvSpPr txBox="1">
            <a:spLocks noGrp="1"/>
          </p:cNvSpPr>
          <p:nvPr>
            <p:ph type="body" idx="2"/>
          </p:nvPr>
        </p:nvSpPr>
        <p:spPr>
          <a:xfrm>
            <a:off x="1069848" y="2792472"/>
            <a:ext cx="4663440" cy="3163825"/>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900"/>
              </a:spcBef>
              <a:spcAft>
                <a:spcPts val="0"/>
              </a:spcAft>
              <a:buSzPts val="1800"/>
              <a:buChar char="◦"/>
              <a:defRPr sz="1800"/>
            </a:lvl1pPr>
            <a:lvl2pPr marL="914400" lvl="1" indent="-330200" algn="l">
              <a:lnSpc>
                <a:spcPct val="120000"/>
              </a:lnSpc>
              <a:spcBef>
                <a:spcPts val="500"/>
              </a:spcBef>
              <a:spcAft>
                <a:spcPts val="0"/>
              </a:spcAft>
              <a:buSzPts val="1600"/>
              <a:buChar char="◦"/>
              <a:defRPr sz="1600"/>
            </a:lvl2pPr>
            <a:lvl3pPr marL="1371600" lvl="2" indent="-317500" algn="l">
              <a:lnSpc>
                <a:spcPct val="120000"/>
              </a:lnSpc>
              <a:spcBef>
                <a:spcPts val="500"/>
              </a:spcBef>
              <a:spcAft>
                <a:spcPts val="0"/>
              </a:spcAft>
              <a:buSzPts val="1400"/>
              <a:buChar char="◦"/>
              <a:defRPr sz="1400"/>
            </a:lvl3pPr>
            <a:lvl4pPr marL="1828800" lvl="3" indent="-317500" algn="l">
              <a:lnSpc>
                <a:spcPct val="120000"/>
              </a:lnSpc>
              <a:spcBef>
                <a:spcPts val="500"/>
              </a:spcBef>
              <a:spcAft>
                <a:spcPts val="0"/>
              </a:spcAft>
              <a:buSzPts val="1400"/>
              <a:buChar char="◦"/>
              <a:defRPr sz="1400"/>
            </a:lvl4pPr>
            <a:lvl5pPr marL="2286000" lvl="4" indent="-317500" algn="l">
              <a:lnSpc>
                <a:spcPct val="12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176" name="Google Shape;176;p29"/>
          <p:cNvSpPr txBox="1">
            <a:spLocks noGrp="1"/>
          </p:cNvSpPr>
          <p:nvPr>
            <p:ph type="body" idx="3"/>
          </p:nvPr>
        </p:nvSpPr>
        <p:spPr>
          <a:xfrm>
            <a:off x="6458712" y="2074334"/>
            <a:ext cx="4663440" cy="640080"/>
          </a:xfrm>
          <a:prstGeom prst="rect">
            <a:avLst/>
          </a:prstGeom>
          <a:noFill/>
          <a:ln>
            <a:noFill/>
          </a:ln>
        </p:spPr>
        <p:txBody>
          <a:bodyPr spcFirstLastPara="1" wrap="square" lIns="91425" tIns="45700" rIns="91425" bIns="45700" anchor="ctr" anchorCtr="0">
            <a:normAutofit/>
          </a:bodyPr>
          <a:lstStyle>
            <a:lvl1pPr marL="457200" lvl="0" indent="-228600" algn="l">
              <a:lnSpc>
                <a:spcPct val="120000"/>
              </a:lnSpc>
              <a:spcBef>
                <a:spcPts val="0"/>
              </a:spcBef>
              <a:spcAft>
                <a:spcPts val="0"/>
              </a:spcAft>
              <a:buSzPts val="1900"/>
              <a:buNone/>
              <a:defRPr sz="1900" b="1">
                <a:solidFill>
                  <a:schemeClr val="dk1"/>
                </a:solidFill>
              </a:defRPr>
            </a:lvl1pPr>
            <a:lvl2pPr marL="914400" lvl="1" indent="-228600" algn="l">
              <a:lnSpc>
                <a:spcPct val="120000"/>
              </a:lnSpc>
              <a:spcBef>
                <a:spcPts val="500"/>
              </a:spcBef>
              <a:spcAft>
                <a:spcPts val="0"/>
              </a:spcAft>
              <a:buSzPts val="1800"/>
              <a:buNone/>
              <a:defRPr sz="18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177" name="Google Shape;177;p29"/>
          <p:cNvSpPr txBox="1">
            <a:spLocks noGrp="1"/>
          </p:cNvSpPr>
          <p:nvPr>
            <p:ph type="body" idx="4"/>
          </p:nvPr>
        </p:nvSpPr>
        <p:spPr>
          <a:xfrm>
            <a:off x="6458712" y="2792471"/>
            <a:ext cx="4663440" cy="316450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900"/>
              </a:spcBef>
              <a:spcAft>
                <a:spcPts val="0"/>
              </a:spcAft>
              <a:buSzPts val="1800"/>
              <a:buChar char="◦"/>
              <a:defRPr sz="1800"/>
            </a:lvl1pPr>
            <a:lvl2pPr marL="914400" lvl="1" indent="-330200" algn="l">
              <a:lnSpc>
                <a:spcPct val="120000"/>
              </a:lnSpc>
              <a:spcBef>
                <a:spcPts val="500"/>
              </a:spcBef>
              <a:spcAft>
                <a:spcPts val="0"/>
              </a:spcAft>
              <a:buSzPts val="1600"/>
              <a:buChar char="◦"/>
              <a:defRPr sz="1600"/>
            </a:lvl2pPr>
            <a:lvl3pPr marL="1371600" lvl="2" indent="-317500" algn="l">
              <a:lnSpc>
                <a:spcPct val="120000"/>
              </a:lnSpc>
              <a:spcBef>
                <a:spcPts val="500"/>
              </a:spcBef>
              <a:spcAft>
                <a:spcPts val="0"/>
              </a:spcAft>
              <a:buSzPts val="1400"/>
              <a:buChar char="◦"/>
              <a:defRPr sz="1400"/>
            </a:lvl3pPr>
            <a:lvl4pPr marL="1828800" lvl="3" indent="-317500" algn="l">
              <a:lnSpc>
                <a:spcPct val="120000"/>
              </a:lnSpc>
              <a:spcBef>
                <a:spcPts val="500"/>
              </a:spcBef>
              <a:spcAft>
                <a:spcPts val="0"/>
              </a:spcAft>
              <a:buSzPts val="1400"/>
              <a:buChar char="◦"/>
              <a:defRPr sz="1400"/>
            </a:lvl4pPr>
            <a:lvl5pPr marL="2286000" lvl="4" indent="-317500" algn="l">
              <a:lnSpc>
                <a:spcPct val="12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178" name="Google Shape;178;p29"/>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29"/>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29"/>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1"/>
        <p:cNvGrpSpPr/>
        <p:nvPr/>
      </p:nvGrpSpPr>
      <p:grpSpPr>
        <a:xfrm>
          <a:off x="0" y="0"/>
          <a:ext cx="0" cy="0"/>
          <a:chOff x="0" y="0"/>
          <a:chExt cx="0" cy="0"/>
        </a:xfrm>
      </p:grpSpPr>
      <p:sp>
        <p:nvSpPr>
          <p:cNvPr id="182" name="Google Shape;182;p30"/>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30"/>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30"/>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30"/>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6"/>
        <p:cNvGrpSpPr/>
        <p:nvPr/>
      </p:nvGrpSpPr>
      <p:grpSpPr>
        <a:xfrm>
          <a:off x="0" y="0"/>
          <a:ext cx="0" cy="0"/>
          <a:chOff x="0" y="0"/>
          <a:chExt cx="0" cy="0"/>
        </a:xfrm>
      </p:grpSpPr>
      <p:sp>
        <p:nvSpPr>
          <p:cNvPr id="187" name="Google Shape;187;p31"/>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31"/>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31"/>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90"/>
        <p:cNvGrpSpPr/>
        <p:nvPr/>
      </p:nvGrpSpPr>
      <p:grpSpPr>
        <a:xfrm>
          <a:off x="0" y="0"/>
          <a:ext cx="0" cy="0"/>
          <a:chOff x="0" y="0"/>
          <a:chExt cx="0" cy="0"/>
        </a:xfrm>
      </p:grpSpPr>
      <p:sp>
        <p:nvSpPr>
          <p:cNvPr id="191" name="Google Shape;191;p32"/>
          <p:cNvSpPr/>
          <p:nvPr/>
        </p:nvSpPr>
        <p:spPr>
          <a:xfrm>
            <a:off x="8119870" y="237744"/>
            <a:ext cx="3826596" cy="6382512"/>
          </a:xfrm>
          <a:prstGeom prst="rect">
            <a:avLst/>
          </a:prstGeom>
          <a:solidFill>
            <a:srgbClr val="D8D8D8">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2"/>
          <p:cNvSpPr/>
          <p:nvPr/>
        </p:nvSpPr>
        <p:spPr>
          <a:xfrm>
            <a:off x="8254660" y="374904"/>
            <a:ext cx="3557016"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2"/>
          <p:cNvSpPr txBox="1">
            <a:spLocks noGrp="1"/>
          </p:cNvSpPr>
          <p:nvPr>
            <p:ph type="title"/>
          </p:nvPr>
        </p:nvSpPr>
        <p:spPr>
          <a:xfrm>
            <a:off x="8458200" y="607392"/>
            <a:ext cx="3161963" cy="164592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3200"/>
              <a:buFont typeface="Arial"/>
              <a:buNone/>
              <a:defRPr sz="3200" b="0" cap="non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32"/>
          <p:cNvSpPr txBox="1">
            <a:spLocks noGrp="1"/>
          </p:cNvSpPr>
          <p:nvPr>
            <p:ph type="body" idx="1"/>
          </p:nvPr>
        </p:nvSpPr>
        <p:spPr>
          <a:xfrm>
            <a:off x="685800" y="609600"/>
            <a:ext cx="6858000" cy="5334000"/>
          </a:xfrm>
          <a:prstGeom prst="rect">
            <a:avLst/>
          </a:prstGeom>
          <a:noFill/>
          <a:ln>
            <a:noFill/>
          </a:ln>
        </p:spPr>
        <p:txBody>
          <a:bodyPr spcFirstLastPara="1" wrap="square" lIns="91425" tIns="45700" rIns="91425" bIns="45700" anchor="t" anchorCtr="0">
            <a:normAutofit/>
          </a:bodyPr>
          <a:lstStyle>
            <a:lvl1pPr marL="457200" lvl="0" indent="-349250" algn="l">
              <a:lnSpc>
                <a:spcPct val="120000"/>
              </a:lnSpc>
              <a:spcBef>
                <a:spcPts val="900"/>
              </a:spcBef>
              <a:spcAft>
                <a:spcPts val="0"/>
              </a:spcAft>
              <a:buSzPts val="1900"/>
              <a:buChar char="◦"/>
              <a:defRPr sz="1900"/>
            </a:lvl1pPr>
            <a:lvl2pPr marL="914400" lvl="1" indent="-330200" algn="l">
              <a:lnSpc>
                <a:spcPct val="120000"/>
              </a:lnSpc>
              <a:spcBef>
                <a:spcPts val="500"/>
              </a:spcBef>
              <a:spcAft>
                <a:spcPts val="0"/>
              </a:spcAft>
              <a:buSzPts val="1600"/>
              <a:buChar char="◦"/>
              <a:defRPr sz="1600"/>
            </a:lvl2pPr>
            <a:lvl3pPr marL="1371600" lvl="2" indent="-317500" algn="l">
              <a:lnSpc>
                <a:spcPct val="120000"/>
              </a:lnSpc>
              <a:spcBef>
                <a:spcPts val="500"/>
              </a:spcBef>
              <a:spcAft>
                <a:spcPts val="0"/>
              </a:spcAft>
              <a:buSzPts val="1400"/>
              <a:buChar char="◦"/>
              <a:defRPr sz="1400"/>
            </a:lvl3pPr>
            <a:lvl4pPr marL="1828800" lvl="3" indent="-317500" algn="l">
              <a:lnSpc>
                <a:spcPct val="120000"/>
              </a:lnSpc>
              <a:spcBef>
                <a:spcPts val="500"/>
              </a:spcBef>
              <a:spcAft>
                <a:spcPts val="0"/>
              </a:spcAft>
              <a:buSzPts val="1400"/>
              <a:buChar char="◦"/>
              <a:defRPr sz="1400"/>
            </a:lvl4pPr>
            <a:lvl5pPr marL="2286000" lvl="4" indent="-317500" algn="l">
              <a:lnSpc>
                <a:spcPct val="12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195" name="Google Shape;195;p32"/>
          <p:cNvSpPr txBox="1">
            <a:spLocks noGrp="1"/>
          </p:cNvSpPr>
          <p:nvPr>
            <p:ph type="body" idx="2"/>
          </p:nvPr>
        </p:nvSpPr>
        <p:spPr>
          <a:xfrm>
            <a:off x="8458200" y="2336800"/>
            <a:ext cx="3161963" cy="36068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800"/>
              </a:spcBef>
              <a:spcAft>
                <a:spcPts val="0"/>
              </a:spcAft>
              <a:buSzPts val="1800"/>
              <a:buNone/>
              <a:defRPr sz="1800">
                <a:solidFill>
                  <a:schemeClr val="dk1"/>
                </a:solidFill>
              </a:defRPr>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
        <p:nvSpPr>
          <p:cNvPr id="196" name="Google Shape;196;p32"/>
          <p:cNvSpPr txBox="1">
            <a:spLocks noGrp="1"/>
          </p:cNvSpPr>
          <p:nvPr>
            <p:ph type="dt" idx="10"/>
          </p:nvPr>
        </p:nvSpPr>
        <p:spPr>
          <a:xfrm>
            <a:off x="5588000" y="6035040"/>
            <a:ext cx="1955800"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solidFill>
                  <a:srgbClr val="26262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32"/>
          <p:cNvSpPr txBox="1">
            <a:spLocks noGrp="1"/>
          </p:cNvSpPr>
          <p:nvPr>
            <p:ph type="ftr" idx="11"/>
          </p:nvPr>
        </p:nvSpPr>
        <p:spPr>
          <a:xfrm>
            <a:off x="685801" y="6035040"/>
            <a:ext cx="45847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32"/>
          <p:cNvSpPr txBox="1">
            <a:spLocks noGrp="1"/>
          </p:cNvSpPr>
          <p:nvPr>
            <p:ph type="sldNum" idx="12"/>
          </p:nvPr>
        </p:nvSpPr>
        <p:spPr>
          <a:xfrm>
            <a:off x="10396728" y="6035040"/>
            <a:ext cx="1223435"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800" b="0" i="0" u="none" strike="noStrike" cap="none">
                <a:solidFill>
                  <a:srgbClr val="262626"/>
                </a:solidFill>
                <a:latin typeface="Arial"/>
                <a:ea typeface="Arial"/>
                <a:cs typeface="Arial"/>
                <a:sym typeface="Arial"/>
              </a:defRPr>
            </a:lvl1pPr>
            <a:lvl2pPr marL="0" lvl="1" indent="0" algn="r">
              <a:spcBef>
                <a:spcPts val="0"/>
              </a:spcBef>
              <a:buNone/>
              <a:defRPr sz="800" b="0" i="0" u="none" strike="noStrike" cap="none">
                <a:solidFill>
                  <a:srgbClr val="262626"/>
                </a:solidFill>
                <a:latin typeface="Arial"/>
                <a:ea typeface="Arial"/>
                <a:cs typeface="Arial"/>
                <a:sym typeface="Arial"/>
              </a:defRPr>
            </a:lvl2pPr>
            <a:lvl3pPr marL="0" lvl="2" indent="0" algn="r">
              <a:spcBef>
                <a:spcPts val="0"/>
              </a:spcBef>
              <a:buNone/>
              <a:defRPr sz="800" b="0" i="0" u="none" strike="noStrike" cap="none">
                <a:solidFill>
                  <a:srgbClr val="262626"/>
                </a:solidFill>
                <a:latin typeface="Arial"/>
                <a:ea typeface="Arial"/>
                <a:cs typeface="Arial"/>
                <a:sym typeface="Arial"/>
              </a:defRPr>
            </a:lvl3pPr>
            <a:lvl4pPr marL="0" lvl="3" indent="0" algn="r">
              <a:spcBef>
                <a:spcPts val="0"/>
              </a:spcBef>
              <a:buNone/>
              <a:defRPr sz="800" b="0" i="0" u="none" strike="noStrike" cap="none">
                <a:solidFill>
                  <a:srgbClr val="262626"/>
                </a:solidFill>
                <a:latin typeface="Arial"/>
                <a:ea typeface="Arial"/>
                <a:cs typeface="Arial"/>
                <a:sym typeface="Arial"/>
              </a:defRPr>
            </a:lvl4pPr>
            <a:lvl5pPr marL="0" lvl="4" indent="0" algn="r">
              <a:spcBef>
                <a:spcPts val="0"/>
              </a:spcBef>
              <a:buNone/>
              <a:defRPr sz="800" b="0" i="0" u="none" strike="noStrike" cap="none">
                <a:solidFill>
                  <a:srgbClr val="262626"/>
                </a:solidFill>
                <a:latin typeface="Arial"/>
                <a:ea typeface="Arial"/>
                <a:cs typeface="Arial"/>
                <a:sym typeface="Arial"/>
              </a:defRPr>
            </a:lvl5pPr>
            <a:lvl6pPr marL="0" lvl="5" indent="0" algn="r">
              <a:spcBef>
                <a:spcPts val="0"/>
              </a:spcBef>
              <a:buNone/>
              <a:defRPr sz="800" b="0" i="0" u="none" strike="noStrike" cap="none">
                <a:solidFill>
                  <a:srgbClr val="262626"/>
                </a:solidFill>
                <a:latin typeface="Arial"/>
                <a:ea typeface="Arial"/>
                <a:cs typeface="Arial"/>
                <a:sym typeface="Arial"/>
              </a:defRPr>
            </a:lvl6pPr>
            <a:lvl7pPr marL="0" lvl="6" indent="0" algn="r">
              <a:spcBef>
                <a:spcPts val="0"/>
              </a:spcBef>
              <a:buNone/>
              <a:defRPr sz="800" b="0" i="0" u="none" strike="noStrike" cap="none">
                <a:solidFill>
                  <a:srgbClr val="262626"/>
                </a:solidFill>
                <a:latin typeface="Arial"/>
                <a:ea typeface="Arial"/>
                <a:cs typeface="Arial"/>
                <a:sym typeface="Arial"/>
              </a:defRPr>
            </a:lvl7pPr>
            <a:lvl8pPr marL="0" lvl="7" indent="0" algn="r">
              <a:spcBef>
                <a:spcPts val="0"/>
              </a:spcBef>
              <a:buNone/>
              <a:defRPr sz="800" b="0" i="0" u="none" strike="noStrike" cap="none">
                <a:solidFill>
                  <a:srgbClr val="262626"/>
                </a:solidFill>
                <a:latin typeface="Arial"/>
                <a:ea typeface="Arial"/>
                <a:cs typeface="Arial"/>
                <a:sym typeface="Arial"/>
              </a:defRPr>
            </a:lvl8pPr>
            <a:lvl9pPr marL="0" lvl="8" indent="0" algn="r">
              <a:spcBef>
                <a:spcPts val="0"/>
              </a:spcBef>
              <a:buNone/>
              <a:defRPr sz="800" b="0" i="0" u="none" strike="noStrike" cap="none">
                <a:solidFill>
                  <a:srgbClr val="26262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99"/>
        <p:cNvGrpSpPr/>
        <p:nvPr/>
      </p:nvGrpSpPr>
      <p:grpSpPr>
        <a:xfrm>
          <a:off x="0" y="0"/>
          <a:ext cx="0" cy="0"/>
          <a:chOff x="0" y="0"/>
          <a:chExt cx="0" cy="0"/>
        </a:xfrm>
      </p:grpSpPr>
      <p:sp>
        <p:nvSpPr>
          <p:cNvPr id="200" name="Google Shape;200;p33"/>
          <p:cNvSpPr/>
          <p:nvPr/>
        </p:nvSpPr>
        <p:spPr>
          <a:xfrm>
            <a:off x="8119870" y="237744"/>
            <a:ext cx="3826596" cy="6382512"/>
          </a:xfrm>
          <a:prstGeom prst="rect">
            <a:avLst/>
          </a:prstGeom>
          <a:solidFill>
            <a:srgbClr val="D8D8D8">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3"/>
          <p:cNvSpPr>
            <a:spLocks noGrp="1"/>
          </p:cNvSpPr>
          <p:nvPr>
            <p:ph type="pic" idx="2"/>
          </p:nvPr>
        </p:nvSpPr>
        <p:spPr>
          <a:xfrm>
            <a:off x="228599" y="237744"/>
            <a:ext cx="7696201" cy="6382512"/>
          </a:xfrm>
          <a:prstGeom prst="rect">
            <a:avLst/>
          </a:prstGeom>
          <a:solidFill>
            <a:srgbClr val="BFCBCB"/>
          </a:solidFill>
          <a:ln>
            <a:noFill/>
          </a:ln>
        </p:spPr>
      </p:sp>
      <p:sp>
        <p:nvSpPr>
          <p:cNvPr id="202" name="Google Shape;202;p33"/>
          <p:cNvSpPr txBox="1">
            <a:spLocks noGrp="1"/>
          </p:cNvSpPr>
          <p:nvPr>
            <p:ph type="dt" idx="10"/>
          </p:nvPr>
        </p:nvSpPr>
        <p:spPr>
          <a:xfrm>
            <a:off x="5662337" y="6035040"/>
            <a:ext cx="2071963"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b="1">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33"/>
          <p:cNvSpPr txBox="1">
            <a:spLocks noGrp="1"/>
          </p:cNvSpPr>
          <p:nvPr>
            <p:ph type="ftr" idx="11"/>
          </p:nvPr>
        </p:nvSpPr>
        <p:spPr>
          <a:xfrm>
            <a:off x="612648" y="6035040"/>
            <a:ext cx="4588002"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1000" b="1">
                <a:solidFill>
                  <a:srgbClr val="FFFFFF"/>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33"/>
          <p:cNvSpPr txBox="1">
            <a:spLocks noGrp="1"/>
          </p:cNvSpPr>
          <p:nvPr>
            <p:ph type="sldNum" idx="12"/>
          </p:nvPr>
        </p:nvSpPr>
        <p:spPr>
          <a:xfrm>
            <a:off x="10396728" y="6035040"/>
            <a:ext cx="1225296"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5" name="Google Shape;205;p33"/>
          <p:cNvSpPr/>
          <p:nvPr/>
        </p:nvSpPr>
        <p:spPr>
          <a:xfrm>
            <a:off x="8254660" y="374904"/>
            <a:ext cx="3557016"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3"/>
          <p:cNvSpPr txBox="1">
            <a:spLocks noGrp="1"/>
          </p:cNvSpPr>
          <p:nvPr>
            <p:ph type="title"/>
          </p:nvPr>
        </p:nvSpPr>
        <p:spPr>
          <a:xfrm>
            <a:off x="8477250" y="603504"/>
            <a:ext cx="3144774" cy="164592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3200"/>
              <a:buFont typeface="Arial"/>
              <a:buNone/>
              <a:defRPr sz="3200" b="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33"/>
          <p:cNvSpPr txBox="1">
            <a:spLocks noGrp="1"/>
          </p:cNvSpPr>
          <p:nvPr>
            <p:ph type="body" idx="1"/>
          </p:nvPr>
        </p:nvSpPr>
        <p:spPr>
          <a:xfrm>
            <a:off x="8477250" y="2386584"/>
            <a:ext cx="3144774" cy="3511296"/>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800"/>
              </a:spcBef>
              <a:spcAft>
                <a:spcPts val="0"/>
              </a:spcAft>
              <a:buSzPts val="1800"/>
              <a:buNone/>
              <a:defRPr sz="1800">
                <a:solidFill>
                  <a:schemeClr val="dk1"/>
                </a:solidFill>
              </a:defRPr>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8"/>
        <p:cNvGrpSpPr/>
        <p:nvPr/>
      </p:nvGrpSpPr>
      <p:grpSpPr>
        <a:xfrm>
          <a:off x="0" y="0"/>
          <a:ext cx="0" cy="0"/>
          <a:chOff x="0" y="0"/>
          <a:chExt cx="0" cy="0"/>
        </a:xfrm>
      </p:grpSpPr>
      <p:sp>
        <p:nvSpPr>
          <p:cNvPr id="209" name="Google Shape;209;p34"/>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34"/>
          <p:cNvSpPr txBox="1">
            <a:spLocks noGrp="1"/>
          </p:cNvSpPr>
          <p:nvPr>
            <p:ph type="body" idx="1"/>
          </p:nvPr>
        </p:nvSpPr>
        <p:spPr>
          <a:xfrm rot="5400000">
            <a:off x="4171188" y="-1001268"/>
            <a:ext cx="3849624" cy="100584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9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211" name="Google Shape;211;p34"/>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34"/>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34"/>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4"/>
        <p:cNvGrpSpPr/>
        <p:nvPr/>
      </p:nvGrpSpPr>
      <p:grpSpPr>
        <a:xfrm>
          <a:off x="0" y="0"/>
          <a:ext cx="0" cy="0"/>
          <a:chOff x="0" y="0"/>
          <a:chExt cx="0" cy="0"/>
        </a:xfrm>
      </p:grpSpPr>
      <p:sp>
        <p:nvSpPr>
          <p:cNvPr id="215" name="Google Shape;215;p35"/>
          <p:cNvSpPr txBox="1">
            <a:spLocks noGrp="1"/>
          </p:cNvSpPr>
          <p:nvPr>
            <p:ph type="title"/>
          </p:nvPr>
        </p:nvSpPr>
        <p:spPr>
          <a:xfrm rot="5400000">
            <a:off x="7543800" y="2209800"/>
            <a:ext cx="5257800" cy="2362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6" name="Google Shape;216;p35"/>
          <p:cNvSpPr txBox="1">
            <a:spLocks noGrp="1"/>
          </p:cNvSpPr>
          <p:nvPr>
            <p:ph type="body" idx="1"/>
          </p:nvPr>
        </p:nvSpPr>
        <p:spPr>
          <a:xfrm rot="5400000">
            <a:off x="2247900" y="-647700"/>
            <a:ext cx="5257800" cy="80772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9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217" name="Google Shape;217;p35"/>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35"/>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35"/>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3">
  <p:cSld name="Title 3">
    <p:bg>
      <p:bgPr>
        <a:blipFill>
          <a:blip r:embed="rId2">
            <a:alphaModFix/>
          </a:blip>
          <a:stretch>
            <a:fillRect/>
          </a:stretch>
        </a:blipFill>
        <a:effectLst/>
      </p:bgPr>
    </p:bg>
    <p:spTree>
      <p:nvGrpSpPr>
        <p:cNvPr id="1" name="Shape 226"/>
        <p:cNvGrpSpPr/>
        <p:nvPr/>
      </p:nvGrpSpPr>
      <p:grpSpPr>
        <a:xfrm>
          <a:off x="0" y="0"/>
          <a:ext cx="0" cy="0"/>
          <a:chOff x="0" y="0"/>
          <a:chExt cx="0" cy="0"/>
        </a:xfrm>
      </p:grpSpPr>
      <p:sp>
        <p:nvSpPr>
          <p:cNvPr id="227" name="Google Shape;227;p37"/>
          <p:cNvSpPr txBox="1">
            <a:spLocks noGrp="1"/>
          </p:cNvSpPr>
          <p:nvPr>
            <p:ph type="title"/>
          </p:nvPr>
        </p:nvSpPr>
        <p:spPr>
          <a:xfrm>
            <a:off x="4688468" y="2874536"/>
            <a:ext cx="2834889" cy="1229112"/>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332C3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1">
  <p:cSld name="Title 1">
    <p:bg>
      <p:bgPr>
        <a:blipFill>
          <a:blip r:embed="rId2">
            <a:alphaModFix/>
          </a:blip>
          <a:stretch>
            <a:fillRect/>
          </a:stretch>
        </a:blipFill>
        <a:effectLst/>
      </p:bgPr>
    </p:bg>
    <p:spTree>
      <p:nvGrpSpPr>
        <p:cNvPr id="1" name="Shape 228"/>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1">
  <p:cSld name="Content 1">
    <p:bg>
      <p:bgPr>
        <a:blipFill>
          <a:blip r:embed="rId2">
            <a:alphaModFix/>
          </a:blip>
          <a:stretch>
            <a:fillRect/>
          </a:stretch>
        </a:blipFill>
        <a:effectLst/>
      </p:bgPr>
    </p:bg>
    <p:spTree>
      <p:nvGrpSpPr>
        <p:cNvPr id="1" name="Shape 229"/>
        <p:cNvGrpSpPr/>
        <p:nvPr/>
      </p:nvGrpSpPr>
      <p:grpSpPr>
        <a:xfrm>
          <a:off x="0" y="0"/>
          <a:ext cx="0" cy="0"/>
          <a:chOff x="0" y="0"/>
          <a:chExt cx="0" cy="0"/>
        </a:xfrm>
      </p:grpSpPr>
      <p:sp>
        <p:nvSpPr>
          <p:cNvPr id="230" name="Google Shape;230;p39"/>
          <p:cNvSpPr txBox="1">
            <a:spLocks noGrp="1"/>
          </p:cNvSpPr>
          <p:nvPr>
            <p:ph type="body" idx="1"/>
          </p:nvPr>
        </p:nvSpPr>
        <p:spPr>
          <a:xfrm>
            <a:off x="624417" y="514969"/>
            <a:ext cx="10949099" cy="4084291"/>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rgbClr val="F8F6FC"/>
              </a:buClr>
              <a:buSzPts val="4000"/>
              <a:buNone/>
              <a:defRPr/>
            </a:lvl1pPr>
            <a:lvl2pPr marL="914400" lvl="1" indent="-482600" algn="l">
              <a:spcBef>
                <a:spcPts val="800"/>
              </a:spcBef>
              <a:spcAft>
                <a:spcPts val="0"/>
              </a:spcAft>
              <a:buClr>
                <a:srgbClr val="F8F6FC"/>
              </a:buClr>
              <a:buSzPts val="4000"/>
              <a:buChar char="•"/>
              <a:defRPr/>
            </a:lvl2pPr>
            <a:lvl3pPr marL="1371600" lvl="2" indent="-228600" algn="l">
              <a:spcBef>
                <a:spcPts val="800"/>
              </a:spcBef>
              <a:spcAft>
                <a:spcPts val="0"/>
              </a:spcAft>
              <a:buClr>
                <a:srgbClr val="F8F6FC"/>
              </a:buClr>
              <a:buSzPts val="4000"/>
              <a:buNone/>
              <a:defRPr/>
            </a:lvl3pPr>
            <a:lvl4pPr marL="1828800" lvl="3" indent="-228600" algn="l">
              <a:spcBef>
                <a:spcPts val="800"/>
              </a:spcBef>
              <a:spcAft>
                <a:spcPts val="0"/>
              </a:spcAft>
              <a:buClr>
                <a:srgbClr val="F8F6FC"/>
              </a:buClr>
              <a:buSzPts val="4000"/>
              <a:buNone/>
              <a:defRPr/>
            </a:lvl4pPr>
            <a:lvl5pPr marL="2286000" lvl="4" indent="-228600" algn="l">
              <a:spcBef>
                <a:spcPts val="800"/>
              </a:spcBef>
              <a:spcAft>
                <a:spcPts val="0"/>
              </a:spcAft>
              <a:buClr>
                <a:srgbClr val="F8F6FC"/>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3">
  <p:cSld name="Content 3">
    <p:bg>
      <p:bgPr>
        <a:blipFill>
          <a:blip r:embed="rId2">
            <a:alphaModFix/>
          </a:blip>
          <a:stretch>
            <a:fillRect/>
          </a:stretch>
        </a:blipFill>
        <a:effectLst/>
      </p:bgPr>
    </p:bg>
    <p:spTree>
      <p:nvGrpSpPr>
        <p:cNvPr id="1" name="Shape 231"/>
        <p:cNvGrpSpPr/>
        <p:nvPr/>
      </p:nvGrpSpPr>
      <p:grpSpPr>
        <a:xfrm>
          <a:off x="0" y="0"/>
          <a:ext cx="0" cy="0"/>
          <a:chOff x="0" y="0"/>
          <a:chExt cx="0" cy="0"/>
        </a:xfrm>
      </p:grpSpPr>
      <p:sp>
        <p:nvSpPr>
          <p:cNvPr id="232" name="Google Shape;232;p40"/>
          <p:cNvSpPr txBox="1">
            <a:spLocks noGrp="1"/>
          </p:cNvSpPr>
          <p:nvPr>
            <p:ph type="body" idx="1"/>
          </p:nvPr>
        </p:nvSpPr>
        <p:spPr>
          <a:xfrm>
            <a:off x="624417" y="514969"/>
            <a:ext cx="10949099" cy="4084291"/>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rgbClr val="F8F6FC"/>
              </a:buClr>
              <a:buSzPts val="4000"/>
              <a:buNone/>
              <a:defRPr/>
            </a:lvl1pPr>
            <a:lvl2pPr marL="914400" lvl="1" indent="-482600" algn="l">
              <a:spcBef>
                <a:spcPts val="800"/>
              </a:spcBef>
              <a:spcAft>
                <a:spcPts val="0"/>
              </a:spcAft>
              <a:buClr>
                <a:srgbClr val="F8F6FC"/>
              </a:buClr>
              <a:buSzPts val="4000"/>
              <a:buChar char="•"/>
              <a:defRPr/>
            </a:lvl2pPr>
            <a:lvl3pPr marL="1371600" lvl="2" indent="-228600" algn="l">
              <a:spcBef>
                <a:spcPts val="800"/>
              </a:spcBef>
              <a:spcAft>
                <a:spcPts val="0"/>
              </a:spcAft>
              <a:buClr>
                <a:srgbClr val="F8F6FC"/>
              </a:buClr>
              <a:buSzPts val="4000"/>
              <a:buNone/>
              <a:defRPr/>
            </a:lvl3pPr>
            <a:lvl4pPr marL="1828800" lvl="3" indent="-228600" algn="l">
              <a:spcBef>
                <a:spcPts val="800"/>
              </a:spcBef>
              <a:spcAft>
                <a:spcPts val="0"/>
              </a:spcAft>
              <a:buClr>
                <a:srgbClr val="F8F6FC"/>
              </a:buClr>
              <a:buSzPts val="4000"/>
              <a:buNone/>
              <a:defRPr/>
            </a:lvl4pPr>
            <a:lvl5pPr marL="2286000" lvl="4" indent="-228600" algn="l">
              <a:spcBef>
                <a:spcPts val="800"/>
              </a:spcBef>
              <a:spcAft>
                <a:spcPts val="0"/>
              </a:spcAft>
              <a:buClr>
                <a:srgbClr val="F8F6FC"/>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33" name="Google Shape;233;p40"/>
          <p:cNvSpPr txBox="1">
            <a:spLocks noGrp="1"/>
          </p:cNvSpPr>
          <p:nvPr>
            <p:ph type="title"/>
          </p:nvPr>
        </p:nvSpPr>
        <p:spPr>
          <a:xfrm>
            <a:off x="5263376" y="5352586"/>
            <a:ext cx="1665249" cy="73350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332C39"/>
              </a:buClr>
              <a:buSzPts val="2133"/>
              <a:buFont typeface="Trebuchet MS"/>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3">
  <p:cSld name="Title 3">
    <p:bg>
      <p:bgPr>
        <a:blipFill>
          <a:blip r:embed="rId2">
            <a:alphaModFix/>
          </a:blip>
          <a:stretch>
            <a:fillRect/>
          </a:stretch>
        </a:blipFill>
        <a:effectLst/>
      </p:bgPr>
    </p:bg>
    <p:spTree>
      <p:nvGrpSpPr>
        <p:cNvPr id="1" name="Shape 240"/>
        <p:cNvGrpSpPr/>
        <p:nvPr/>
      </p:nvGrpSpPr>
      <p:grpSpPr>
        <a:xfrm>
          <a:off x="0" y="0"/>
          <a:ext cx="0" cy="0"/>
          <a:chOff x="0" y="0"/>
          <a:chExt cx="0" cy="0"/>
        </a:xfrm>
      </p:grpSpPr>
      <p:sp>
        <p:nvSpPr>
          <p:cNvPr id="241" name="Google Shape;241;p42"/>
          <p:cNvSpPr txBox="1">
            <a:spLocks noGrp="1"/>
          </p:cNvSpPr>
          <p:nvPr>
            <p:ph type="title"/>
          </p:nvPr>
        </p:nvSpPr>
        <p:spPr>
          <a:xfrm>
            <a:off x="3463794" y="2983224"/>
            <a:ext cx="5234175" cy="225029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637986"/>
              </a:buClr>
              <a:buSzPts val="5867"/>
              <a:buFont typeface="Trebuchet MS"/>
              <a:buNone/>
              <a:defRPr>
                <a:solidFill>
                  <a:srgbClr val="63798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42"/>
          <p:cNvSpPr txBox="1">
            <a:spLocks noGrp="1"/>
          </p:cNvSpPr>
          <p:nvPr>
            <p:ph type="body" idx="1"/>
          </p:nvPr>
        </p:nvSpPr>
        <p:spPr>
          <a:xfrm>
            <a:off x="4669261" y="5776369"/>
            <a:ext cx="2925233" cy="484716"/>
          </a:xfrm>
          <a:prstGeom prst="rect">
            <a:avLst/>
          </a:prstGeom>
          <a:noFill/>
          <a:ln>
            <a:noFill/>
          </a:ln>
        </p:spPr>
        <p:txBody>
          <a:bodyPr spcFirstLastPara="1" wrap="square" lIns="91425" tIns="45700" rIns="91425" bIns="45700" anchor="ctr" anchorCtr="0">
            <a:normAutofit/>
          </a:bodyPr>
          <a:lstStyle>
            <a:lvl1pPr marL="457200" lvl="0" indent="-228600" algn="ctr">
              <a:spcBef>
                <a:spcPts val="427"/>
              </a:spcBef>
              <a:spcAft>
                <a:spcPts val="0"/>
              </a:spcAft>
              <a:buClr>
                <a:srgbClr val="637986"/>
              </a:buClr>
              <a:buSzPts val="2133"/>
              <a:buNone/>
              <a:defRPr sz="2133">
                <a:solidFill>
                  <a:srgbClr val="637986"/>
                </a:solidFill>
              </a:defRPr>
            </a:lvl1pPr>
            <a:lvl2pPr marL="914400" lvl="1" indent="-342900" algn="ctr">
              <a:spcBef>
                <a:spcPts val="360"/>
              </a:spcBef>
              <a:spcAft>
                <a:spcPts val="0"/>
              </a:spcAft>
              <a:buClr>
                <a:srgbClr val="637986"/>
              </a:buClr>
              <a:buSzPts val="1800"/>
              <a:buChar char="•"/>
              <a:defRPr/>
            </a:lvl2pPr>
            <a:lvl3pPr marL="1371600" lvl="2" indent="-228600" algn="ctr">
              <a:spcBef>
                <a:spcPts val="360"/>
              </a:spcBef>
              <a:spcAft>
                <a:spcPts val="0"/>
              </a:spcAft>
              <a:buClr>
                <a:srgbClr val="637986"/>
              </a:buClr>
              <a:buSzPts val="1800"/>
              <a:buNone/>
              <a:defRPr/>
            </a:lvl3pPr>
            <a:lvl4pPr marL="1828800" lvl="3" indent="-228600" algn="ctr">
              <a:spcBef>
                <a:spcPts val="360"/>
              </a:spcBef>
              <a:spcAft>
                <a:spcPts val="0"/>
              </a:spcAft>
              <a:buClr>
                <a:srgbClr val="637986"/>
              </a:buClr>
              <a:buSzPts val="1800"/>
              <a:buNone/>
              <a:defRPr/>
            </a:lvl4pPr>
            <a:lvl5pPr marL="2286000" lvl="4" indent="-228600" algn="ctr">
              <a:spcBef>
                <a:spcPts val="360"/>
              </a:spcBef>
              <a:spcAft>
                <a:spcPts val="0"/>
              </a:spcAft>
              <a:buClr>
                <a:srgbClr val="637986"/>
              </a:buClr>
              <a:buSzPts val="18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1">
  <p:cSld name="Title 1">
    <p:bg>
      <p:bgPr>
        <a:blipFill>
          <a:blip r:embed="rId2">
            <a:alphaModFix/>
          </a:blip>
          <a:stretch>
            <a:fillRect/>
          </a:stretch>
        </a:blipFill>
        <a:effectLst/>
      </p:bgPr>
    </p:bg>
    <p:spTree>
      <p:nvGrpSpPr>
        <p:cNvPr id="1" name="Shape 243"/>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2">
  <p:cSld name="Title 2">
    <p:bg>
      <p:bgPr>
        <a:blipFill>
          <a:blip r:embed="rId2">
            <a:alphaModFix/>
          </a:blip>
          <a:stretch>
            <a:fillRect/>
          </a:stretch>
        </a:blipFill>
        <a:effectLst/>
      </p:bgPr>
    </p:bg>
    <p:spTree>
      <p:nvGrpSpPr>
        <p:cNvPr id="1" name="Shape 244"/>
        <p:cNvGrpSpPr/>
        <p:nvPr/>
      </p:nvGrpSpPr>
      <p:grpSpPr>
        <a:xfrm>
          <a:off x="0" y="0"/>
          <a:ext cx="0" cy="0"/>
          <a:chOff x="0" y="0"/>
          <a:chExt cx="0" cy="0"/>
        </a:xfrm>
      </p:grpSpPr>
      <p:sp>
        <p:nvSpPr>
          <p:cNvPr id="245" name="Google Shape;245;p44"/>
          <p:cNvSpPr txBox="1">
            <a:spLocks noGrp="1"/>
          </p:cNvSpPr>
          <p:nvPr>
            <p:ph type="body" idx="1"/>
          </p:nvPr>
        </p:nvSpPr>
        <p:spPr>
          <a:xfrm>
            <a:off x="4669261" y="5776369"/>
            <a:ext cx="2925233" cy="484716"/>
          </a:xfrm>
          <a:prstGeom prst="rect">
            <a:avLst/>
          </a:prstGeom>
          <a:noFill/>
          <a:ln>
            <a:noFill/>
          </a:ln>
        </p:spPr>
        <p:txBody>
          <a:bodyPr spcFirstLastPara="1" wrap="square" lIns="91425" tIns="45700" rIns="91425" bIns="45700" anchor="ctr" anchorCtr="0">
            <a:normAutofit/>
          </a:bodyPr>
          <a:lstStyle>
            <a:lvl1pPr marL="457200" lvl="0" indent="-228600" algn="ctr">
              <a:spcBef>
                <a:spcPts val="427"/>
              </a:spcBef>
              <a:spcAft>
                <a:spcPts val="0"/>
              </a:spcAft>
              <a:buClr>
                <a:srgbClr val="637986"/>
              </a:buClr>
              <a:buSzPts val="2133"/>
              <a:buNone/>
              <a:defRPr sz="2133">
                <a:solidFill>
                  <a:srgbClr val="637986"/>
                </a:solidFill>
              </a:defRPr>
            </a:lvl1pPr>
            <a:lvl2pPr marL="914400" lvl="1" indent="-342900" algn="ctr">
              <a:spcBef>
                <a:spcPts val="360"/>
              </a:spcBef>
              <a:spcAft>
                <a:spcPts val="0"/>
              </a:spcAft>
              <a:buClr>
                <a:srgbClr val="637986"/>
              </a:buClr>
              <a:buSzPts val="1800"/>
              <a:buChar char="•"/>
              <a:defRPr/>
            </a:lvl2pPr>
            <a:lvl3pPr marL="1371600" lvl="2" indent="-228600" algn="ctr">
              <a:spcBef>
                <a:spcPts val="360"/>
              </a:spcBef>
              <a:spcAft>
                <a:spcPts val="0"/>
              </a:spcAft>
              <a:buClr>
                <a:srgbClr val="637986"/>
              </a:buClr>
              <a:buSzPts val="1800"/>
              <a:buNone/>
              <a:defRPr/>
            </a:lvl3pPr>
            <a:lvl4pPr marL="1828800" lvl="3" indent="-228600" algn="ctr">
              <a:spcBef>
                <a:spcPts val="360"/>
              </a:spcBef>
              <a:spcAft>
                <a:spcPts val="0"/>
              </a:spcAft>
              <a:buClr>
                <a:srgbClr val="637986"/>
              </a:buClr>
              <a:buSzPts val="1800"/>
              <a:buNone/>
              <a:defRPr/>
            </a:lvl4pPr>
            <a:lvl5pPr marL="2286000" lvl="4" indent="-228600" algn="ctr">
              <a:spcBef>
                <a:spcPts val="360"/>
              </a:spcBef>
              <a:spcAft>
                <a:spcPts val="0"/>
              </a:spcAft>
              <a:buClr>
                <a:srgbClr val="637986"/>
              </a:buClr>
              <a:buSzPts val="18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1">
  <p:cSld name="Content 1">
    <p:bg>
      <p:bgPr>
        <a:blipFill>
          <a:blip r:embed="rId2">
            <a:alphaModFix/>
          </a:blip>
          <a:stretch>
            <a:fillRect/>
          </a:stretch>
        </a:blipFill>
        <a:effectLst/>
      </p:bgPr>
    </p:bg>
    <p:spTree>
      <p:nvGrpSpPr>
        <p:cNvPr id="1" name="Shape 246"/>
        <p:cNvGrpSpPr/>
        <p:nvPr/>
      </p:nvGrpSpPr>
      <p:grpSpPr>
        <a:xfrm>
          <a:off x="0" y="0"/>
          <a:ext cx="0" cy="0"/>
          <a:chOff x="0" y="0"/>
          <a:chExt cx="0" cy="0"/>
        </a:xfrm>
      </p:grpSpPr>
      <p:sp>
        <p:nvSpPr>
          <p:cNvPr id="247" name="Google Shape;247;p45"/>
          <p:cNvSpPr txBox="1">
            <a:spLocks noGrp="1"/>
          </p:cNvSpPr>
          <p:nvPr>
            <p:ph type="body" idx="1"/>
          </p:nvPr>
        </p:nvSpPr>
        <p:spPr>
          <a:xfrm>
            <a:off x="107598" y="141481"/>
            <a:ext cx="8172517" cy="6378431"/>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rgbClr val="637986"/>
              </a:buClr>
              <a:buSzPts val="4000"/>
              <a:buNone/>
              <a:defRPr>
                <a:solidFill>
                  <a:srgbClr val="637986"/>
                </a:solidFill>
              </a:defRPr>
            </a:lvl1pPr>
            <a:lvl2pPr marL="914400" lvl="1" indent="-482600" algn="l">
              <a:spcBef>
                <a:spcPts val="800"/>
              </a:spcBef>
              <a:spcAft>
                <a:spcPts val="0"/>
              </a:spcAft>
              <a:buClr>
                <a:srgbClr val="637986"/>
              </a:buClr>
              <a:buSzPts val="4000"/>
              <a:buChar char="•"/>
              <a:defRPr/>
            </a:lvl2pPr>
            <a:lvl3pPr marL="1371600" lvl="2" indent="-228600" algn="l">
              <a:spcBef>
                <a:spcPts val="800"/>
              </a:spcBef>
              <a:spcAft>
                <a:spcPts val="0"/>
              </a:spcAft>
              <a:buClr>
                <a:srgbClr val="637986"/>
              </a:buClr>
              <a:buSzPts val="4000"/>
              <a:buNone/>
              <a:defRPr/>
            </a:lvl3pPr>
            <a:lvl4pPr marL="1828800" lvl="3" indent="-228600" algn="l">
              <a:spcBef>
                <a:spcPts val="800"/>
              </a:spcBef>
              <a:spcAft>
                <a:spcPts val="0"/>
              </a:spcAft>
              <a:buClr>
                <a:srgbClr val="637986"/>
              </a:buClr>
              <a:buSzPts val="4000"/>
              <a:buNone/>
              <a:defRPr/>
            </a:lvl4pPr>
            <a:lvl5pPr marL="2286000" lvl="4" indent="-228600" algn="l">
              <a:spcBef>
                <a:spcPts val="800"/>
              </a:spcBef>
              <a:spcAft>
                <a:spcPts val="0"/>
              </a:spcAft>
              <a:buClr>
                <a:srgbClr val="637986"/>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2">
  <p:cSld name="Content 2">
    <p:bg>
      <p:bgPr>
        <a:blipFill>
          <a:blip r:embed="rId2">
            <a:alphaModFix/>
          </a:blip>
          <a:stretch>
            <a:fillRect/>
          </a:stretch>
        </a:blipFill>
        <a:effectLst/>
      </p:bgPr>
    </p:bg>
    <p:spTree>
      <p:nvGrpSpPr>
        <p:cNvPr id="1" name="Shape 248"/>
        <p:cNvGrpSpPr/>
        <p:nvPr/>
      </p:nvGrpSpPr>
      <p:grpSpPr>
        <a:xfrm>
          <a:off x="0" y="0"/>
          <a:ext cx="0" cy="0"/>
          <a:chOff x="0" y="0"/>
          <a:chExt cx="0" cy="0"/>
        </a:xfrm>
      </p:grpSpPr>
      <p:sp>
        <p:nvSpPr>
          <p:cNvPr id="249" name="Google Shape;249;p46"/>
          <p:cNvSpPr txBox="1">
            <a:spLocks noGrp="1"/>
          </p:cNvSpPr>
          <p:nvPr>
            <p:ph type="body" idx="1"/>
          </p:nvPr>
        </p:nvSpPr>
        <p:spPr>
          <a:xfrm>
            <a:off x="107598" y="141481"/>
            <a:ext cx="8172517" cy="6378431"/>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rgbClr val="637986"/>
              </a:buClr>
              <a:buSzPts val="4000"/>
              <a:buNone/>
              <a:defRPr>
                <a:solidFill>
                  <a:srgbClr val="637986"/>
                </a:solidFill>
              </a:defRPr>
            </a:lvl1pPr>
            <a:lvl2pPr marL="914400" lvl="1" indent="-482600" algn="l">
              <a:spcBef>
                <a:spcPts val="800"/>
              </a:spcBef>
              <a:spcAft>
                <a:spcPts val="0"/>
              </a:spcAft>
              <a:buClr>
                <a:srgbClr val="637986"/>
              </a:buClr>
              <a:buSzPts val="4000"/>
              <a:buChar char="•"/>
              <a:defRPr/>
            </a:lvl2pPr>
            <a:lvl3pPr marL="1371600" lvl="2" indent="-228600" algn="l">
              <a:spcBef>
                <a:spcPts val="800"/>
              </a:spcBef>
              <a:spcAft>
                <a:spcPts val="0"/>
              </a:spcAft>
              <a:buClr>
                <a:srgbClr val="637986"/>
              </a:buClr>
              <a:buSzPts val="4000"/>
              <a:buNone/>
              <a:defRPr/>
            </a:lvl3pPr>
            <a:lvl4pPr marL="1828800" lvl="3" indent="-228600" algn="l">
              <a:spcBef>
                <a:spcPts val="800"/>
              </a:spcBef>
              <a:spcAft>
                <a:spcPts val="0"/>
              </a:spcAft>
              <a:buClr>
                <a:srgbClr val="637986"/>
              </a:buClr>
              <a:buSzPts val="4000"/>
              <a:buNone/>
              <a:defRPr/>
            </a:lvl4pPr>
            <a:lvl5pPr marL="2286000" lvl="4" indent="-228600" algn="l">
              <a:spcBef>
                <a:spcPts val="800"/>
              </a:spcBef>
              <a:spcAft>
                <a:spcPts val="0"/>
              </a:spcAft>
              <a:buClr>
                <a:srgbClr val="637986"/>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3">
  <p:cSld name="Content 3">
    <p:bg>
      <p:bgPr>
        <a:blipFill>
          <a:blip r:embed="rId2">
            <a:alphaModFix/>
          </a:blip>
          <a:stretch>
            <a:fillRect/>
          </a:stretch>
        </a:blipFill>
        <a:effectLst/>
      </p:bgPr>
    </p:bg>
    <p:spTree>
      <p:nvGrpSpPr>
        <p:cNvPr id="1" name="Shape 250"/>
        <p:cNvGrpSpPr/>
        <p:nvPr/>
      </p:nvGrpSpPr>
      <p:grpSpPr>
        <a:xfrm>
          <a:off x="0" y="0"/>
          <a:ext cx="0" cy="0"/>
          <a:chOff x="0" y="0"/>
          <a:chExt cx="0" cy="0"/>
        </a:xfrm>
      </p:grpSpPr>
      <p:sp>
        <p:nvSpPr>
          <p:cNvPr id="251" name="Google Shape;251;p47"/>
          <p:cNvSpPr txBox="1">
            <a:spLocks noGrp="1"/>
          </p:cNvSpPr>
          <p:nvPr>
            <p:ph type="title"/>
          </p:nvPr>
        </p:nvSpPr>
        <p:spPr>
          <a:xfrm>
            <a:off x="8785938" y="4738812"/>
            <a:ext cx="2606092" cy="1935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637986"/>
              </a:buClr>
              <a:buSzPts val="2400"/>
              <a:buFont typeface="Trebuchet MS"/>
              <a:buNone/>
              <a:defRPr sz="2400">
                <a:solidFill>
                  <a:srgbClr val="63798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2" name="Google Shape;252;p47"/>
          <p:cNvSpPr txBox="1">
            <a:spLocks noGrp="1"/>
          </p:cNvSpPr>
          <p:nvPr>
            <p:ph type="body" idx="1"/>
          </p:nvPr>
        </p:nvSpPr>
        <p:spPr>
          <a:xfrm>
            <a:off x="107598" y="141481"/>
            <a:ext cx="8172517" cy="6378431"/>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rgbClr val="637986"/>
              </a:buClr>
              <a:buSzPts val="4000"/>
              <a:buNone/>
              <a:defRPr>
                <a:solidFill>
                  <a:srgbClr val="637986"/>
                </a:solidFill>
              </a:defRPr>
            </a:lvl1pPr>
            <a:lvl2pPr marL="914400" lvl="1" indent="-482600" algn="l">
              <a:spcBef>
                <a:spcPts val="800"/>
              </a:spcBef>
              <a:spcAft>
                <a:spcPts val="0"/>
              </a:spcAft>
              <a:buClr>
                <a:srgbClr val="637986"/>
              </a:buClr>
              <a:buSzPts val="4000"/>
              <a:buChar char="•"/>
              <a:defRPr/>
            </a:lvl2pPr>
            <a:lvl3pPr marL="1371600" lvl="2" indent="-228600" algn="l">
              <a:spcBef>
                <a:spcPts val="800"/>
              </a:spcBef>
              <a:spcAft>
                <a:spcPts val="0"/>
              </a:spcAft>
              <a:buClr>
                <a:srgbClr val="637986"/>
              </a:buClr>
              <a:buSzPts val="4000"/>
              <a:buNone/>
              <a:defRPr/>
            </a:lvl3pPr>
            <a:lvl4pPr marL="1828800" lvl="3" indent="-228600" algn="l">
              <a:spcBef>
                <a:spcPts val="800"/>
              </a:spcBef>
              <a:spcAft>
                <a:spcPts val="0"/>
              </a:spcAft>
              <a:buClr>
                <a:srgbClr val="637986"/>
              </a:buClr>
              <a:buSzPts val="4000"/>
              <a:buNone/>
              <a:defRPr/>
            </a:lvl4pPr>
            <a:lvl5pPr marL="2286000" lvl="4" indent="-228600" algn="l">
              <a:spcBef>
                <a:spcPts val="800"/>
              </a:spcBef>
              <a:spcAft>
                <a:spcPts val="0"/>
              </a:spcAft>
              <a:buClr>
                <a:srgbClr val="637986"/>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53"/>
        <p:cNvGrpSpPr/>
        <p:nvPr/>
      </p:nvGrpSpPr>
      <p:grpSpPr>
        <a:xfrm>
          <a:off x="0" y="0"/>
          <a:ext cx="0" cy="0"/>
          <a:chOff x="0" y="0"/>
          <a:chExt cx="0" cy="0"/>
        </a:xfrm>
      </p:grpSpPr>
      <p:sp>
        <p:nvSpPr>
          <p:cNvPr id="254" name="Google Shape;254;p48"/>
          <p:cNvSpPr txBox="1">
            <a:spLocks noGrp="1"/>
          </p:cNvSpPr>
          <p:nvPr>
            <p:ph type="body" idx="1"/>
          </p:nvPr>
        </p:nvSpPr>
        <p:spPr>
          <a:xfrm>
            <a:off x="115789" y="319945"/>
            <a:ext cx="11968999" cy="5034519"/>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rgbClr val="637986"/>
              </a:buClr>
              <a:buSzPts val="4000"/>
              <a:buFont typeface="Arial"/>
              <a:buNone/>
              <a:defRPr>
                <a:solidFill>
                  <a:srgbClr val="637986"/>
                </a:solidFill>
              </a:defRPr>
            </a:lvl1pPr>
            <a:lvl2pPr marL="914400" lvl="1" indent="-228600" algn="ctr">
              <a:spcBef>
                <a:spcPts val="800"/>
              </a:spcBef>
              <a:spcAft>
                <a:spcPts val="0"/>
              </a:spcAft>
              <a:buClr>
                <a:srgbClr val="637986"/>
              </a:buClr>
              <a:buSzPts val="4000"/>
              <a:buNone/>
              <a:defRPr/>
            </a:lvl2pPr>
            <a:lvl3pPr marL="1371600" lvl="2" indent="-228600" algn="ctr">
              <a:spcBef>
                <a:spcPts val="800"/>
              </a:spcBef>
              <a:spcAft>
                <a:spcPts val="0"/>
              </a:spcAft>
              <a:buClr>
                <a:srgbClr val="637986"/>
              </a:buClr>
              <a:buSzPts val="4000"/>
              <a:buFont typeface="Arial"/>
              <a:buNone/>
              <a:defRPr/>
            </a:lvl3pPr>
            <a:lvl4pPr marL="1828800" lvl="3" indent="-228600" algn="ctr">
              <a:spcBef>
                <a:spcPts val="800"/>
              </a:spcBef>
              <a:spcAft>
                <a:spcPts val="0"/>
              </a:spcAft>
              <a:buClr>
                <a:srgbClr val="637986"/>
              </a:buClr>
              <a:buSzPts val="4000"/>
              <a:buFont typeface="Arial"/>
              <a:buNone/>
              <a:defRPr/>
            </a:lvl4pPr>
            <a:lvl5pPr marL="2286000" lvl="4" indent="-228600" algn="ctr">
              <a:spcBef>
                <a:spcPts val="800"/>
              </a:spcBef>
              <a:spcAft>
                <a:spcPts val="0"/>
              </a:spcAft>
              <a:buClr>
                <a:srgbClr val="637986"/>
              </a:buClr>
              <a:buSzPts val="4000"/>
              <a:buFont typeface="Arial"/>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3">
  <p:cSld name="Title 3">
    <p:bg>
      <p:bgPr>
        <a:blipFill>
          <a:blip r:embed="rId2">
            <a:alphaModFix/>
          </a:blip>
          <a:stretch>
            <a:fillRect/>
          </a:stretch>
        </a:blipFill>
        <a:effectLst/>
      </p:bgPr>
    </p:bg>
    <p:spTree>
      <p:nvGrpSpPr>
        <p:cNvPr id="1" name="Shape 261"/>
        <p:cNvGrpSpPr/>
        <p:nvPr/>
      </p:nvGrpSpPr>
      <p:grpSpPr>
        <a:xfrm>
          <a:off x="0" y="0"/>
          <a:ext cx="0" cy="0"/>
          <a:chOff x="0" y="0"/>
          <a:chExt cx="0" cy="0"/>
        </a:xfrm>
      </p:grpSpPr>
      <p:sp>
        <p:nvSpPr>
          <p:cNvPr id="262" name="Google Shape;262;p50"/>
          <p:cNvSpPr txBox="1">
            <a:spLocks noGrp="1"/>
          </p:cNvSpPr>
          <p:nvPr>
            <p:ph type="title"/>
          </p:nvPr>
        </p:nvSpPr>
        <p:spPr>
          <a:xfrm>
            <a:off x="3681067" y="1178024"/>
            <a:ext cx="4809928" cy="401264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000000"/>
              </a:buClr>
              <a:buSzPts val="5867"/>
              <a:buFont typeface="Trebuchet MS"/>
              <a:buNone/>
              <a:defRPr>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3" name="Google Shape;263;p50"/>
          <p:cNvSpPr txBox="1">
            <a:spLocks noGrp="1"/>
          </p:cNvSpPr>
          <p:nvPr>
            <p:ph type="body" idx="1"/>
          </p:nvPr>
        </p:nvSpPr>
        <p:spPr>
          <a:xfrm>
            <a:off x="4322128" y="5925919"/>
            <a:ext cx="3579897" cy="520700"/>
          </a:xfrm>
          <a:prstGeom prst="rect">
            <a:avLst/>
          </a:prstGeom>
          <a:noFill/>
          <a:ln>
            <a:noFill/>
          </a:ln>
        </p:spPr>
        <p:txBody>
          <a:bodyPr spcFirstLastPara="1" wrap="square" lIns="91425" tIns="45700" rIns="91425" bIns="45700" anchor="ctr" anchorCtr="0">
            <a:normAutofit/>
          </a:bodyPr>
          <a:lstStyle>
            <a:lvl1pPr marL="457200" lvl="0" indent="-228600" algn="ctr">
              <a:spcBef>
                <a:spcPts val="427"/>
              </a:spcBef>
              <a:spcAft>
                <a:spcPts val="0"/>
              </a:spcAft>
              <a:buClr>
                <a:schemeClr val="dk1"/>
              </a:buClr>
              <a:buSzPts val="2133"/>
              <a:buNone/>
              <a:defRPr sz="2133">
                <a:solidFill>
                  <a:schemeClr val="dk1"/>
                </a:solidFill>
              </a:defRPr>
            </a:lvl1pPr>
            <a:lvl2pPr marL="914400" lvl="1" indent="-342900" algn="ctr">
              <a:spcBef>
                <a:spcPts val="360"/>
              </a:spcBef>
              <a:spcAft>
                <a:spcPts val="0"/>
              </a:spcAft>
              <a:buClr>
                <a:schemeClr val="lt1"/>
              </a:buClr>
              <a:buSzPts val="1800"/>
              <a:buChar char="•"/>
              <a:defRPr/>
            </a:lvl2pPr>
            <a:lvl3pPr marL="1371600" lvl="2" indent="-228600" algn="ctr">
              <a:spcBef>
                <a:spcPts val="360"/>
              </a:spcBef>
              <a:spcAft>
                <a:spcPts val="0"/>
              </a:spcAft>
              <a:buClr>
                <a:schemeClr val="lt1"/>
              </a:buClr>
              <a:buSzPts val="1800"/>
              <a:buNone/>
              <a:defRPr/>
            </a:lvl3pPr>
            <a:lvl4pPr marL="1828800" lvl="3" indent="-228600" algn="ctr">
              <a:spcBef>
                <a:spcPts val="360"/>
              </a:spcBef>
              <a:spcAft>
                <a:spcPts val="0"/>
              </a:spcAft>
              <a:buClr>
                <a:schemeClr val="lt1"/>
              </a:buClr>
              <a:buSzPts val="1800"/>
              <a:buNone/>
              <a:defRPr/>
            </a:lvl4pPr>
            <a:lvl5pPr marL="2286000" lvl="4" indent="-228600" algn="ctr">
              <a:spcBef>
                <a:spcPts val="360"/>
              </a:spcBef>
              <a:spcAft>
                <a:spcPts val="0"/>
              </a:spcAft>
              <a:buClr>
                <a:schemeClr val="lt1"/>
              </a:buClr>
              <a:buSzPts val="18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3">
  <p:cSld name="Content 3">
    <p:bg>
      <p:bgPr>
        <a:blipFill>
          <a:blip r:embed="rId2">
            <a:alphaModFix/>
          </a:blip>
          <a:stretch>
            <a:fillRect/>
          </a:stretch>
        </a:blipFill>
        <a:effectLst/>
      </p:bgPr>
    </p:bg>
    <p:spTree>
      <p:nvGrpSpPr>
        <p:cNvPr id="1" name="Shape 264"/>
        <p:cNvGrpSpPr/>
        <p:nvPr/>
      </p:nvGrpSpPr>
      <p:grpSpPr>
        <a:xfrm>
          <a:off x="0" y="0"/>
          <a:ext cx="0" cy="0"/>
          <a:chOff x="0" y="0"/>
          <a:chExt cx="0" cy="0"/>
        </a:xfrm>
      </p:grpSpPr>
      <p:sp>
        <p:nvSpPr>
          <p:cNvPr id="265" name="Google Shape;265;p51"/>
          <p:cNvSpPr txBox="1">
            <a:spLocks noGrp="1"/>
          </p:cNvSpPr>
          <p:nvPr>
            <p:ph type="title"/>
          </p:nvPr>
        </p:nvSpPr>
        <p:spPr>
          <a:xfrm>
            <a:off x="624418" y="809890"/>
            <a:ext cx="1983620" cy="202472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000000"/>
              </a:buClr>
              <a:buSzPts val="2133"/>
              <a:buFont typeface="Trebuchet MS"/>
              <a:buNone/>
              <a:defRPr sz="2133">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6" name="Google Shape;266;p51"/>
          <p:cNvSpPr txBox="1">
            <a:spLocks noGrp="1"/>
          </p:cNvSpPr>
          <p:nvPr>
            <p:ph type="body" idx="1"/>
          </p:nvPr>
        </p:nvSpPr>
        <p:spPr>
          <a:xfrm>
            <a:off x="3840580" y="319050"/>
            <a:ext cx="8221049" cy="6233709"/>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chemeClr val="lt1"/>
              </a:buClr>
              <a:buSzPts val="4000"/>
              <a:buNone/>
              <a:defRPr/>
            </a:lvl1pPr>
            <a:lvl2pPr marL="914400" lvl="1" indent="-482600" algn="l">
              <a:spcBef>
                <a:spcPts val="800"/>
              </a:spcBef>
              <a:spcAft>
                <a:spcPts val="0"/>
              </a:spcAft>
              <a:buClr>
                <a:schemeClr val="lt1"/>
              </a:buClr>
              <a:buSzPts val="4000"/>
              <a:buChar char="•"/>
              <a:defRPr/>
            </a:lvl2pPr>
            <a:lvl3pPr marL="1371600" lvl="2" indent="-228600" algn="l">
              <a:spcBef>
                <a:spcPts val="800"/>
              </a:spcBef>
              <a:spcAft>
                <a:spcPts val="0"/>
              </a:spcAft>
              <a:buClr>
                <a:schemeClr val="lt1"/>
              </a:buClr>
              <a:buSzPts val="4000"/>
              <a:buNone/>
              <a:defRPr/>
            </a:lvl3pPr>
            <a:lvl4pPr marL="1828800" lvl="3" indent="-228600" algn="l">
              <a:spcBef>
                <a:spcPts val="800"/>
              </a:spcBef>
              <a:spcAft>
                <a:spcPts val="0"/>
              </a:spcAft>
              <a:buClr>
                <a:schemeClr val="lt1"/>
              </a:buClr>
              <a:buSzPts val="4000"/>
              <a:buNone/>
              <a:defRPr/>
            </a:lvl4pPr>
            <a:lvl5pPr marL="2286000" lvl="4" indent="-228600" algn="l">
              <a:spcBef>
                <a:spcPts val="800"/>
              </a:spcBef>
              <a:spcAft>
                <a:spcPts val="0"/>
              </a:spcAft>
              <a:buClr>
                <a:schemeClr val="lt1"/>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1">
  <p:cSld name="Title 1">
    <p:bg>
      <p:bgPr>
        <a:blipFill>
          <a:blip r:embed="rId2">
            <a:alphaModFix/>
          </a:blip>
          <a:stretch>
            <a:fillRect/>
          </a:stretch>
        </a:blipFill>
        <a:effectLst/>
      </p:bgPr>
    </p:bg>
    <p:spTree>
      <p:nvGrpSpPr>
        <p:cNvPr id="1" name="Shape 267"/>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2">
  <p:cSld name="Title 2">
    <p:bg>
      <p:bgPr>
        <a:blipFill>
          <a:blip r:embed="rId2">
            <a:alphaModFix/>
          </a:blip>
          <a:stretch>
            <a:fillRect/>
          </a:stretch>
        </a:blipFill>
        <a:effectLst/>
      </p:bgPr>
    </p:bg>
    <p:spTree>
      <p:nvGrpSpPr>
        <p:cNvPr id="1" name="Shape 268"/>
        <p:cNvGrpSpPr/>
        <p:nvPr/>
      </p:nvGrpSpPr>
      <p:grpSpPr>
        <a:xfrm>
          <a:off x="0" y="0"/>
          <a:ext cx="0" cy="0"/>
          <a:chOff x="0" y="0"/>
          <a:chExt cx="0" cy="0"/>
        </a:xfrm>
      </p:grpSpPr>
      <p:sp>
        <p:nvSpPr>
          <p:cNvPr id="269" name="Google Shape;269;p53"/>
          <p:cNvSpPr txBox="1">
            <a:spLocks noGrp="1"/>
          </p:cNvSpPr>
          <p:nvPr>
            <p:ph type="body" idx="1"/>
          </p:nvPr>
        </p:nvSpPr>
        <p:spPr>
          <a:xfrm>
            <a:off x="4322128" y="5925919"/>
            <a:ext cx="3579897" cy="520700"/>
          </a:xfrm>
          <a:prstGeom prst="rect">
            <a:avLst/>
          </a:prstGeom>
          <a:noFill/>
          <a:ln>
            <a:noFill/>
          </a:ln>
        </p:spPr>
        <p:txBody>
          <a:bodyPr spcFirstLastPara="1" wrap="square" lIns="91425" tIns="45700" rIns="91425" bIns="45700" anchor="ctr" anchorCtr="0">
            <a:normAutofit/>
          </a:bodyPr>
          <a:lstStyle>
            <a:lvl1pPr marL="457200" lvl="0" indent="-228600" algn="ctr">
              <a:spcBef>
                <a:spcPts val="427"/>
              </a:spcBef>
              <a:spcAft>
                <a:spcPts val="0"/>
              </a:spcAft>
              <a:buClr>
                <a:schemeClr val="dk1"/>
              </a:buClr>
              <a:buSzPts val="2133"/>
              <a:buNone/>
              <a:defRPr sz="2133">
                <a:solidFill>
                  <a:schemeClr val="dk1"/>
                </a:solidFill>
              </a:defRPr>
            </a:lvl1pPr>
            <a:lvl2pPr marL="914400" lvl="1" indent="-342900" algn="ctr">
              <a:spcBef>
                <a:spcPts val="360"/>
              </a:spcBef>
              <a:spcAft>
                <a:spcPts val="0"/>
              </a:spcAft>
              <a:buClr>
                <a:schemeClr val="lt1"/>
              </a:buClr>
              <a:buSzPts val="1800"/>
              <a:buChar char="•"/>
              <a:defRPr/>
            </a:lvl2pPr>
            <a:lvl3pPr marL="1371600" lvl="2" indent="-228600" algn="ctr">
              <a:spcBef>
                <a:spcPts val="360"/>
              </a:spcBef>
              <a:spcAft>
                <a:spcPts val="0"/>
              </a:spcAft>
              <a:buClr>
                <a:schemeClr val="lt1"/>
              </a:buClr>
              <a:buSzPts val="1800"/>
              <a:buNone/>
              <a:defRPr/>
            </a:lvl3pPr>
            <a:lvl4pPr marL="1828800" lvl="3" indent="-228600" algn="ctr">
              <a:spcBef>
                <a:spcPts val="360"/>
              </a:spcBef>
              <a:spcAft>
                <a:spcPts val="0"/>
              </a:spcAft>
              <a:buClr>
                <a:schemeClr val="lt1"/>
              </a:buClr>
              <a:buSzPts val="1800"/>
              <a:buNone/>
              <a:defRPr/>
            </a:lvl4pPr>
            <a:lvl5pPr marL="2286000" lvl="4" indent="-228600" algn="ctr">
              <a:spcBef>
                <a:spcPts val="360"/>
              </a:spcBef>
              <a:spcAft>
                <a:spcPts val="0"/>
              </a:spcAft>
              <a:buClr>
                <a:schemeClr val="lt1"/>
              </a:buClr>
              <a:buSzPts val="18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1">
  <p:cSld name="Content 1">
    <p:bg>
      <p:bgPr>
        <a:blipFill>
          <a:blip r:embed="rId2">
            <a:alphaModFix/>
          </a:blip>
          <a:stretch>
            <a:fillRect/>
          </a:stretch>
        </a:blipFill>
        <a:effectLst/>
      </p:bgPr>
    </p:bg>
    <p:spTree>
      <p:nvGrpSpPr>
        <p:cNvPr id="1" name="Shape 270"/>
        <p:cNvGrpSpPr/>
        <p:nvPr/>
      </p:nvGrpSpPr>
      <p:grpSpPr>
        <a:xfrm>
          <a:off x="0" y="0"/>
          <a:ext cx="0" cy="0"/>
          <a:chOff x="0" y="0"/>
          <a:chExt cx="0" cy="0"/>
        </a:xfrm>
      </p:grpSpPr>
      <p:sp>
        <p:nvSpPr>
          <p:cNvPr id="271" name="Google Shape;271;p54"/>
          <p:cNvSpPr txBox="1">
            <a:spLocks noGrp="1"/>
          </p:cNvSpPr>
          <p:nvPr>
            <p:ph type="body" idx="1"/>
          </p:nvPr>
        </p:nvSpPr>
        <p:spPr>
          <a:xfrm>
            <a:off x="3840580" y="319050"/>
            <a:ext cx="8221049" cy="6233709"/>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chemeClr val="lt1"/>
              </a:buClr>
              <a:buSzPts val="4000"/>
              <a:buNone/>
              <a:defRPr/>
            </a:lvl1pPr>
            <a:lvl2pPr marL="914400" lvl="1" indent="-482600" algn="l">
              <a:spcBef>
                <a:spcPts val="800"/>
              </a:spcBef>
              <a:spcAft>
                <a:spcPts val="0"/>
              </a:spcAft>
              <a:buClr>
                <a:schemeClr val="lt1"/>
              </a:buClr>
              <a:buSzPts val="4000"/>
              <a:buChar char="•"/>
              <a:defRPr/>
            </a:lvl2pPr>
            <a:lvl3pPr marL="1371600" lvl="2" indent="-228600" algn="l">
              <a:spcBef>
                <a:spcPts val="800"/>
              </a:spcBef>
              <a:spcAft>
                <a:spcPts val="0"/>
              </a:spcAft>
              <a:buClr>
                <a:schemeClr val="lt1"/>
              </a:buClr>
              <a:buSzPts val="4000"/>
              <a:buNone/>
              <a:defRPr/>
            </a:lvl3pPr>
            <a:lvl4pPr marL="1828800" lvl="3" indent="-228600" algn="l">
              <a:spcBef>
                <a:spcPts val="800"/>
              </a:spcBef>
              <a:spcAft>
                <a:spcPts val="0"/>
              </a:spcAft>
              <a:buClr>
                <a:schemeClr val="lt1"/>
              </a:buClr>
              <a:buSzPts val="4000"/>
              <a:buNone/>
              <a:defRPr/>
            </a:lvl4pPr>
            <a:lvl5pPr marL="2286000" lvl="4" indent="-228600" algn="l">
              <a:spcBef>
                <a:spcPts val="800"/>
              </a:spcBef>
              <a:spcAft>
                <a:spcPts val="0"/>
              </a:spcAft>
              <a:buClr>
                <a:schemeClr val="lt1"/>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2">
  <p:cSld name="Content 2">
    <p:bg>
      <p:bgPr>
        <a:blipFill>
          <a:blip r:embed="rId2">
            <a:alphaModFix/>
          </a:blip>
          <a:stretch>
            <a:fillRect/>
          </a:stretch>
        </a:blipFill>
        <a:effectLst/>
      </p:bgPr>
    </p:bg>
    <p:spTree>
      <p:nvGrpSpPr>
        <p:cNvPr id="1" name="Shape 272"/>
        <p:cNvGrpSpPr/>
        <p:nvPr/>
      </p:nvGrpSpPr>
      <p:grpSpPr>
        <a:xfrm>
          <a:off x="0" y="0"/>
          <a:ext cx="0" cy="0"/>
          <a:chOff x="0" y="0"/>
          <a:chExt cx="0" cy="0"/>
        </a:xfrm>
      </p:grpSpPr>
      <p:sp>
        <p:nvSpPr>
          <p:cNvPr id="273" name="Google Shape;273;p55"/>
          <p:cNvSpPr txBox="1">
            <a:spLocks noGrp="1"/>
          </p:cNvSpPr>
          <p:nvPr>
            <p:ph type="body" idx="1"/>
          </p:nvPr>
        </p:nvSpPr>
        <p:spPr>
          <a:xfrm>
            <a:off x="3840580" y="319050"/>
            <a:ext cx="8221049" cy="6233709"/>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chemeClr val="lt1"/>
              </a:buClr>
              <a:buSzPts val="4000"/>
              <a:buNone/>
              <a:defRPr/>
            </a:lvl1pPr>
            <a:lvl2pPr marL="914400" lvl="1" indent="-482600" algn="l">
              <a:spcBef>
                <a:spcPts val="800"/>
              </a:spcBef>
              <a:spcAft>
                <a:spcPts val="0"/>
              </a:spcAft>
              <a:buClr>
                <a:schemeClr val="lt1"/>
              </a:buClr>
              <a:buSzPts val="4000"/>
              <a:buChar char="•"/>
              <a:defRPr/>
            </a:lvl2pPr>
            <a:lvl3pPr marL="1371600" lvl="2" indent="-228600" algn="l">
              <a:spcBef>
                <a:spcPts val="800"/>
              </a:spcBef>
              <a:spcAft>
                <a:spcPts val="0"/>
              </a:spcAft>
              <a:buClr>
                <a:schemeClr val="lt1"/>
              </a:buClr>
              <a:buSzPts val="4000"/>
              <a:buNone/>
              <a:defRPr/>
            </a:lvl3pPr>
            <a:lvl4pPr marL="1828800" lvl="3" indent="-228600" algn="l">
              <a:spcBef>
                <a:spcPts val="800"/>
              </a:spcBef>
              <a:spcAft>
                <a:spcPts val="0"/>
              </a:spcAft>
              <a:buClr>
                <a:schemeClr val="lt1"/>
              </a:buClr>
              <a:buSzPts val="4000"/>
              <a:buNone/>
              <a:defRPr/>
            </a:lvl4pPr>
            <a:lvl5pPr marL="2286000" lvl="4" indent="-228600" algn="l">
              <a:spcBef>
                <a:spcPts val="800"/>
              </a:spcBef>
              <a:spcAft>
                <a:spcPts val="0"/>
              </a:spcAft>
              <a:buClr>
                <a:schemeClr val="lt1"/>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cripture">
  <p:cSld name="Scripture">
    <p:spTree>
      <p:nvGrpSpPr>
        <p:cNvPr id="1" name="Shape 274"/>
        <p:cNvGrpSpPr/>
        <p:nvPr/>
      </p:nvGrpSpPr>
      <p:grpSpPr>
        <a:xfrm>
          <a:off x="0" y="0"/>
          <a:ext cx="0" cy="0"/>
          <a:chOff x="0" y="0"/>
          <a:chExt cx="0" cy="0"/>
        </a:xfrm>
      </p:grpSpPr>
      <p:sp>
        <p:nvSpPr>
          <p:cNvPr id="275" name="Google Shape;275;p56"/>
          <p:cNvSpPr txBox="1">
            <a:spLocks noGrp="1"/>
          </p:cNvSpPr>
          <p:nvPr>
            <p:ph type="body" idx="1"/>
          </p:nvPr>
        </p:nvSpPr>
        <p:spPr>
          <a:xfrm>
            <a:off x="702315" y="561830"/>
            <a:ext cx="10880084" cy="4486813"/>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chemeClr val="lt1"/>
              </a:buClr>
              <a:buSzPts val="4000"/>
              <a:buFont typeface="Arial"/>
              <a:buNone/>
              <a:defRPr/>
            </a:lvl1pPr>
            <a:lvl2pPr marL="914400" lvl="1" indent="-228600" algn="ctr">
              <a:spcBef>
                <a:spcPts val="800"/>
              </a:spcBef>
              <a:spcAft>
                <a:spcPts val="0"/>
              </a:spcAft>
              <a:buClr>
                <a:schemeClr val="lt1"/>
              </a:buClr>
              <a:buSzPts val="4000"/>
              <a:buNone/>
              <a:defRPr/>
            </a:lvl2pPr>
            <a:lvl3pPr marL="1371600" lvl="2" indent="-228600" algn="ctr">
              <a:spcBef>
                <a:spcPts val="800"/>
              </a:spcBef>
              <a:spcAft>
                <a:spcPts val="0"/>
              </a:spcAft>
              <a:buClr>
                <a:schemeClr val="lt1"/>
              </a:buClr>
              <a:buSzPts val="4000"/>
              <a:buFont typeface="Arial"/>
              <a:buNone/>
              <a:defRPr/>
            </a:lvl3pPr>
            <a:lvl4pPr marL="1828800" lvl="3" indent="-228600" algn="ctr">
              <a:spcBef>
                <a:spcPts val="800"/>
              </a:spcBef>
              <a:spcAft>
                <a:spcPts val="0"/>
              </a:spcAft>
              <a:buClr>
                <a:schemeClr val="lt1"/>
              </a:buClr>
              <a:buSzPts val="4000"/>
              <a:buFont typeface="Arial"/>
              <a:buNone/>
              <a:defRPr/>
            </a:lvl4pPr>
            <a:lvl5pPr marL="2286000" lvl="4" indent="-228600" algn="ctr">
              <a:spcBef>
                <a:spcPts val="800"/>
              </a:spcBef>
              <a:spcAft>
                <a:spcPts val="0"/>
              </a:spcAft>
              <a:buClr>
                <a:schemeClr val="lt1"/>
              </a:buClr>
              <a:buSzPts val="4000"/>
              <a:buFont typeface="Arial"/>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76" name="Google Shape;276;p56"/>
          <p:cNvSpPr txBox="1">
            <a:spLocks noGrp="1"/>
          </p:cNvSpPr>
          <p:nvPr>
            <p:ph type="body" idx="2"/>
          </p:nvPr>
        </p:nvSpPr>
        <p:spPr>
          <a:xfrm>
            <a:off x="702733" y="5361518"/>
            <a:ext cx="10879667" cy="990253"/>
          </a:xfrm>
          <a:prstGeom prst="rect">
            <a:avLst/>
          </a:prstGeom>
          <a:noFill/>
          <a:ln>
            <a:noFill/>
          </a:ln>
        </p:spPr>
        <p:txBody>
          <a:bodyPr spcFirstLastPara="1" wrap="square" lIns="91425" tIns="45700" rIns="91425" bIns="45700" anchor="ctr" anchorCtr="0">
            <a:normAutofit/>
          </a:bodyPr>
          <a:lstStyle>
            <a:lvl1pPr marL="457200" lvl="0" indent="-228600" algn="ctr">
              <a:spcBef>
                <a:spcPts val="373"/>
              </a:spcBef>
              <a:spcAft>
                <a:spcPts val="0"/>
              </a:spcAft>
              <a:buClr>
                <a:schemeClr val="lt1"/>
              </a:buClr>
              <a:buSzPts val="1867"/>
              <a:buNone/>
              <a:defRPr sz="1867"/>
            </a:lvl1pPr>
            <a:lvl2pPr marL="914400" lvl="1" indent="-342900" algn="ctr">
              <a:spcBef>
                <a:spcPts val="360"/>
              </a:spcBef>
              <a:spcAft>
                <a:spcPts val="0"/>
              </a:spcAft>
              <a:buClr>
                <a:schemeClr val="lt1"/>
              </a:buClr>
              <a:buSzPts val="1800"/>
              <a:buChar char="•"/>
              <a:defRPr/>
            </a:lvl2pPr>
            <a:lvl3pPr marL="1371600" lvl="2" indent="-228600" algn="ctr">
              <a:spcBef>
                <a:spcPts val="360"/>
              </a:spcBef>
              <a:spcAft>
                <a:spcPts val="0"/>
              </a:spcAft>
              <a:buClr>
                <a:schemeClr val="lt1"/>
              </a:buClr>
              <a:buSzPts val="1800"/>
              <a:buNone/>
              <a:defRPr/>
            </a:lvl3pPr>
            <a:lvl4pPr marL="1828800" lvl="3" indent="-228600" algn="ctr">
              <a:spcBef>
                <a:spcPts val="360"/>
              </a:spcBef>
              <a:spcAft>
                <a:spcPts val="0"/>
              </a:spcAft>
              <a:buClr>
                <a:schemeClr val="lt1"/>
              </a:buClr>
              <a:buSzPts val="1800"/>
              <a:buNone/>
              <a:defRPr/>
            </a:lvl4pPr>
            <a:lvl5pPr marL="2286000" lvl="4" indent="-228600" algn="ctr">
              <a:spcBef>
                <a:spcPts val="360"/>
              </a:spcBef>
              <a:spcAft>
                <a:spcPts val="0"/>
              </a:spcAft>
              <a:buClr>
                <a:schemeClr val="lt1"/>
              </a:buClr>
              <a:buSzPts val="18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7"/>
        <p:cNvGrpSpPr/>
        <p:nvPr/>
      </p:nvGrpSpPr>
      <p:grpSpPr>
        <a:xfrm>
          <a:off x="0" y="0"/>
          <a:ext cx="0" cy="0"/>
          <a:chOff x="0" y="0"/>
          <a:chExt cx="0" cy="0"/>
        </a:xfrm>
      </p:grpSpPr>
      <p:sp>
        <p:nvSpPr>
          <p:cNvPr id="278" name="Google Shape;278;p57"/>
          <p:cNvSpPr txBox="1">
            <a:spLocks noGrp="1"/>
          </p:cNvSpPr>
          <p:nvPr>
            <p:ph type="body" idx="1"/>
          </p:nvPr>
        </p:nvSpPr>
        <p:spPr>
          <a:xfrm>
            <a:off x="702315" y="561829"/>
            <a:ext cx="10880084" cy="5805547"/>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chemeClr val="lt1"/>
              </a:buClr>
              <a:buSzPts val="4000"/>
              <a:buFont typeface="Arial"/>
              <a:buNone/>
              <a:defRPr/>
            </a:lvl1pPr>
            <a:lvl2pPr marL="914400" lvl="1" indent="-228600" algn="ctr">
              <a:spcBef>
                <a:spcPts val="800"/>
              </a:spcBef>
              <a:spcAft>
                <a:spcPts val="0"/>
              </a:spcAft>
              <a:buClr>
                <a:schemeClr val="lt1"/>
              </a:buClr>
              <a:buSzPts val="4000"/>
              <a:buNone/>
              <a:defRPr/>
            </a:lvl2pPr>
            <a:lvl3pPr marL="1371600" lvl="2" indent="-228600" algn="ctr">
              <a:spcBef>
                <a:spcPts val="800"/>
              </a:spcBef>
              <a:spcAft>
                <a:spcPts val="0"/>
              </a:spcAft>
              <a:buClr>
                <a:schemeClr val="lt1"/>
              </a:buClr>
              <a:buSzPts val="4000"/>
              <a:buFont typeface="Arial"/>
              <a:buNone/>
              <a:defRPr/>
            </a:lvl3pPr>
            <a:lvl4pPr marL="1828800" lvl="3" indent="-228600" algn="ctr">
              <a:spcBef>
                <a:spcPts val="800"/>
              </a:spcBef>
              <a:spcAft>
                <a:spcPts val="0"/>
              </a:spcAft>
              <a:buClr>
                <a:schemeClr val="lt1"/>
              </a:buClr>
              <a:buSzPts val="4000"/>
              <a:buFont typeface="Arial"/>
              <a:buNone/>
              <a:defRPr/>
            </a:lvl4pPr>
            <a:lvl5pPr marL="2286000" lvl="4" indent="-228600" algn="ctr">
              <a:spcBef>
                <a:spcPts val="800"/>
              </a:spcBef>
              <a:spcAft>
                <a:spcPts val="0"/>
              </a:spcAft>
              <a:buClr>
                <a:schemeClr val="lt1"/>
              </a:buClr>
              <a:buSzPts val="4000"/>
              <a:buFont typeface="Arial"/>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1">
  <p:cSld name="Content 1">
    <p:bg>
      <p:bgPr>
        <a:blipFill>
          <a:blip r:embed="rId2">
            <a:alphaModFix/>
          </a:blip>
          <a:stretch>
            <a:fillRect/>
          </a:stretch>
        </a:blipFill>
        <a:effectLst/>
      </p:bgPr>
    </p:bg>
    <p:spTree>
      <p:nvGrpSpPr>
        <p:cNvPr id="1" name="Shape 285"/>
        <p:cNvGrpSpPr/>
        <p:nvPr/>
      </p:nvGrpSpPr>
      <p:grpSpPr>
        <a:xfrm>
          <a:off x="0" y="0"/>
          <a:ext cx="0" cy="0"/>
          <a:chOff x="0" y="0"/>
          <a:chExt cx="0" cy="0"/>
        </a:xfrm>
      </p:grpSpPr>
      <p:sp>
        <p:nvSpPr>
          <p:cNvPr id="286" name="Google Shape;286;p59"/>
          <p:cNvSpPr txBox="1">
            <a:spLocks noGrp="1"/>
          </p:cNvSpPr>
          <p:nvPr>
            <p:ph type="body" idx="1"/>
          </p:nvPr>
        </p:nvSpPr>
        <p:spPr>
          <a:xfrm>
            <a:off x="3320842" y="373823"/>
            <a:ext cx="8467049" cy="6001579"/>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chemeClr val="lt1"/>
              </a:buClr>
              <a:buSzPts val="4000"/>
              <a:buNone/>
              <a:defRPr/>
            </a:lvl1pPr>
            <a:lvl2pPr marL="914400" lvl="1" indent="-482600" algn="l">
              <a:spcBef>
                <a:spcPts val="800"/>
              </a:spcBef>
              <a:spcAft>
                <a:spcPts val="0"/>
              </a:spcAft>
              <a:buClr>
                <a:schemeClr val="lt1"/>
              </a:buClr>
              <a:buSzPts val="4000"/>
              <a:buChar char="•"/>
              <a:defRPr/>
            </a:lvl2pPr>
            <a:lvl3pPr marL="1371600" lvl="2" indent="-228600" algn="l">
              <a:spcBef>
                <a:spcPts val="800"/>
              </a:spcBef>
              <a:spcAft>
                <a:spcPts val="0"/>
              </a:spcAft>
              <a:buClr>
                <a:schemeClr val="lt1"/>
              </a:buClr>
              <a:buSzPts val="4000"/>
              <a:buNone/>
              <a:defRPr/>
            </a:lvl3pPr>
            <a:lvl4pPr marL="1828800" lvl="3" indent="-228600" algn="l">
              <a:spcBef>
                <a:spcPts val="800"/>
              </a:spcBef>
              <a:spcAft>
                <a:spcPts val="0"/>
              </a:spcAft>
              <a:buClr>
                <a:schemeClr val="lt1"/>
              </a:buClr>
              <a:buSzPts val="4000"/>
              <a:buNone/>
              <a:defRPr/>
            </a:lvl4pPr>
            <a:lvl5pPr marL="2286000" lvl="4" indent="-228600" algn="l">
              <a:spcBef>
                <a:spcPts val="800"/>
              </a:spcBef>
              <a:spcAft>
                <a:spcPts val="0"/>
              </a:spcAft>
              <a:buClr>
                <a:schemeClr val="lt1"/>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1">
  <p:cSld name="Title 1">
    <p:bg>
      <p:bgPr>
        <a:blipFill>
          <a:blip r:embed="rId2">
            <a:alphaModFix/>
          </a:blip>
          <a:stretch>
            <a:fillRect/>
          </a:stretch>
        </a:blipFill>
        <a:effectLst/>
      </p:bgPr>
    </p:bg>
    <p:spTree>
      <p:nvGrpSpPr>
        <p:cNvPr id="1" name="Shape 287"/>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2">
  <p:cSld name="Title 2">
    <p:bg>
      <p:bgPr>
        <a:blipFill>
          <a:blip r:embed="rId2">
            <a:alphaModFix/>
          </a:blip>
          <a:stretch>
            <a:fillRect/>
          </a:stretch>
        </a:blipFill>
        <a:effectLst/>
      </p:bgPr>
    </p:bg>
    <p:spTree>
      <p:nvGrpSpPr>
        <p:cNvPr id="1" name="Shape 288"/>
        <p:cNvGrpSpPr/>
        <p:nvPr/>
      </p:nvGrpSpPr>
      <p:grpSpPr>
        <a:xfrm>
          <a:off x="0" y="0"/>
          <a:ext cx="0" cy="0"/>
          <a:chOff x="0" y="0"/>
          <a:chExt cx="0" cy="0"/>
        </a:xfrm>
      </p:grpSpPr>
      <p:sp>
        <p:nvSpPr>
          <p:cNvPr id="289" name="Google Shape;289;p61"/>
          <p:cNvSpPr txBox="1">
            <a:spLocks noGrp="1"/>
          </p:cNvSpPr>
          <p:nvPr>
            <p:ph type="body" idx="1"/>
          </p:nvPr>
        </p:nvSpPr>
        <p:spPr>
          <a:xfrm>
            <a:off x="4923367" y="5657125"/>
            <a:ext cx="2334684" cy="304392"/>
          </a:xfrm>
          <a:prstGeom prst="rect">
            <a:avLst/>
          </a:prstGeom>
          <a:noFill/>
          <a:ln>
            <a:noFill/>
          </a:ln>
        </p:spPr>
        <p:txBody>
          <a:bodyPr spcFirstLastPara="1" wrap="square" lIns="91425" tIns="45700" rIns="91425" bIns="45700" anchor="ctr" anchorCtr="0">
            <a:normAutofit/>
          </a:bodyPr>
          <a:lstStyle>
            <a:lvl1pPr marL="457200" lvl="0" indent="-228600" algn="ctr">
              <a:spcBef>
                <a:spcPts val="427"/>
              </a:spcBef>
              <a:spcAft>
                <a:spcPts val="0"/>
              </a:spcAft>
              <a:buClr>
                <a:srgbClr val="D1A51D"/>
              </a:buClr>
              <a:buSzPts val="2133"/>
              <a:buNone/>
              <a:defRPr sz="2133">
                <a:solidFill>
                  <a:srgbClr val="D1A51D"/>
                </a:solidFill>
              </a:defRPr>
            </a:lvl1pPr>
            <a:lvl2pPr marL="914400" lvl="1" indent="-342900" algn="ctr">
              <a:spcBef>
                <a:spcPts val="360"/>
              </a:spcBef>
              <a:spcAft>
                <a:spcPts val="0"/>
              </a:spcAft>
              <a:buClr>
                <a:schemeClr val="lt1"/>
              </a:buClr>
              <a:buSzPts val="1800"/>
              <a:buChar char="•"/>
              <a:defRPr/>
            </a:lvl2pPr>
            <a:lvl3pPr marL="1371600" lvl="2" indent="-228600" algn="ctr">
              <a:spcBef>
                <a:spcPts val="360"/>
              </a:spcBef>
              <a:spcAft>
                <a:spcPts val="0"/>
              </a:spcAft>
              <a:buClr>
                <a:schemeClr val="lt1"/>
              </a:buClr>
              <a:buSzPts val="1800"/>
              <a:buNone/>
              <a:defRPr/>
            </a:lvl3pPr>
            <a:lvl4pPr marL="1828800" lvl="3" indent="-228600" algn="ctr">
              <a:spcBef>
                <a:spcPts val="360"/>
              </a:spcBef>
              <a:spcAft>
                <a:spcPts val="0"/>
              </a:spcAft>
              <a:buClr>
                <a:schemeClr val="lt1"/>
              </a:buClr>
              <a:buSzPts val="1800"/>
              <a:buNone/>
              <a:defRPr/>
            </a:lvl4pPr>
            <a:lvl5pPr marL="2286000" lvl="4" indent="-228600" algn="ctr">
              <a:spcBef>
                <a:spcPts val="360"/>
              </a:spcBef>
              <a:spcAft>
                <a:spcPts val="0"/>
              </a:spcAft>
              <a:buClr>
                <a:schemeClr val="lt1"/>
              </a:buClr>
              <a:buSzPts val="18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3">
  <p:cSld name="Title 3">
    <p:bg>
      <p:bgPr>
        <a:blipFill>
          <a:blip r:embed="rId2">
            <a:alphaModFix/>
          </a:blip>
          <a:stretch>
            <a:fillRect/>
          </a:stretch>
        </a:blipFill>
        <a:effectLst/>
      </p:bgPr>
    </p:bg>
    <p:spTree>
      <p:nvGrpSpPr>
        <p:cNvPr id="1" name="Shape 290"/>
        <p:cNvGrpSpPr/>
        <p:nvPr/>
      </p:nvGrpSpPr>
      <p:grpSpPr>
        <a:xfrm>
          <a:off x="0" y="0"/>
          <a:ext cx="0" cy="0"/>
          <a:chOff x="0" y="0"/>
          <a:chExt cx="0" cy="0"/>
        </a:xfrm>
      </p:grpSpPr>
      <p:sp>
        <p:nvSpPr>
          <p:cNvPr id="291" name="Google Shape;291;p62"/>
          <p:cNvSpPr txBox="1">
            <a:spLocks noGrp="1"/>
          </p:cNvSpPr>
          <p:nvPr>
            <p:ph type="title"/>
          </p:nvPr>
        </p:nvSpPr>
        <p:spPr>
          <a:xfrm>
            <a:off x="3983803" y="1209427"/>
            <a:ext cx="4307307" cy="364674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D1A51D"/>
              </a:buClr>
              <a:buSzPts val="5867"/>
              <a:buFont typeface="Trebuchet MS"/>
              <a:buNone/>
              <a:defRPr>
                <a:solidFill>
                  <a:srgbClr val="D1A51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62"/>
          <p:cNvSpPr txBox="1">
            <a:spLocks noGrp="1"/>
          </p:cNvSpPr>
          <p:nvPr>
            <p:ph type="body" idx="1"/>
          </p:nvPr>
        </p:nvSpPr>
        <p:spPr>
          <a:xfrm>
            <a:off x="4923367" y="5657125"/>
            <a:ext cx="2334684" cy="304392"/>
          </a:xfrm>
          <a:prstGeom prst="rect">
            <a:avLst/>
          </a:prstGeom>
          <a:noFill/>
          <a:ln>
            <a:noFill/>
          </a:ln>
        </p:spPr>
        <p:txBody>
          <a:bodyPr spcFirstLastPara="1" wrap="square" lIns="91425" tIns="45700" rIns="91425" bIns="45700" anchor="ctr" anchorCtr="0">
            <a:normAutofit/>
          </a:bodyPr>
          <a:lstStyle>
            <a:lvl1pPr marL="457200" lvl="0" indent="-228600" algn="ctr">
              <a:spcBef>
                <a:spcPts val="427"/>
              </a:spcBef>
              <a:spcAft>
                <a:spcPts val="0"/>
              </a:spcAft>
              <a:buClr>
                <a:srgbClr val="D1A51D"/>
              </a:buClr>
              <a:buSzPts val="2133"/>
              <a:buNone/>
              <a:defRPr sz="2133">
                <a:solidFill>
                  <a:srgbClr val="D1A51D"/>
                </a:solidFill>
              </a:defRPr>
            </a:lvl1pPr>
            <a:lvl2pPr marL="914400" lvl="1" indent="-342900" algn="ctr">
              <a:spcBef>
                <a:spcPts val="360"/>
              </a:spcBef>
              <a:spcAft>
                <a:spcPts val="0"/>
              </a:spcAft>
              <a:buClr>
                <a:schemeClr val="lt1"/>
              </a:buClr>
              <a:buSzPts val="1800"/>
              <a:buChar char="•"/>
              <a:defRPr/>
            </a:lvl2pPr>
            <a:lvl3pPr marL="1371600" lvl="2" indent="-228600" algn="ctr">
              <a:spcBef>
                <a:spcPts val="360"/>
              </a:spcBef>
              <a:spcAft>
                <a:spcPts val="0"/>
              </a:spcAft>
              <a:buClr>
                <a:schemeClr val="lt1"/>
              </a:buClr>
              <a:buSzPts val="1800"/>
              <a:buNone/>
              <a:defRPr/>
            </a:lvl3pPr>
            <a:lvl4pPr marL="1828800" lvl="3" indent="-228600" algn="ctr">
              <a:spcBef>
                <a:spcPts val="360"/>
              </a:spcBef>
              <a:spcAft>
                <a:spcPts val="0"/>
              </a:spcAft>
              <a:buClr>
                <a:schemeClr val="lt1"/>
              </a:buClr>
              <a:buSzPts val="1800"/>
              <a:buNone/>
              <a:defRPr/>
            </a:lvl4pPr>
            <a:lvl5pPr marL="2286000" lvl="4" indent="-228600" algn="ctr">
              <a:spcBef>
                <a:spcPts val="360"/>
              </a:spcBef>
              <a:spcAft>
                <a:spcPts val="0"/>
              </a:spcAft>
              <a:buClr>
                <a:schemeClr val="lt1"/>
              </a:buClr>
              <a:buSzPts val="18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2">
  <p:cSld name="Content 2">
    <p:bg>
      <p:bgPr>
        <a:blipFill>
          <a:blip r:embed="rId2">
            <a:alphaModFix/>
          </a:blip>
          <a:stretch>
            <a:fillRect/>
          </a:stretch>
        </a:blipFill>
        <a:effectLst/>
      </p:bgPr>
    </p:bg>
    <p:spTree>
      <p:nvGrpSpPr>
        <p:cNvPr id="1" name="Shape 293"/>
        <p:cNvGrpSpPr/>
        <p:nvPr/>
      </p:nvGrpSpPr>
      <p:grpSpPr>
        <a:xfrm>
          <a:off x="0" y="0"/>
          <a:ext cx="0" cy="0"/>
          <a:chOff x="0" y="0"/>
          <a:chExt cx="0" cy="0"/>
        </a:xfrm>
      </p:grpSpPr>
      <p:sp>
        <p:nvSpPr>
          <p:cNvPr id="294" name="Google Shape;294;p63"/>
          <p:cNvSpPr txBox="1">
            <a:spLocks noGrp="1"/>
          </p:cNvSpPr>
          <p:nvPr>
            <p:ph type="body" idx="1"/>
          </p:nvPr>
        </p:nvSpPr>
        <p:spPr>
          <a:xfrm>
            <a:off x="3320842" y="373823"/>
            <a:ext cx="8467049" cy="6001579"/>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chemeClr val="lt1"/>
              </a:buClr>
              <a:buSzPts val="4000"/>
              <a:buNone/>
              <a:defRPr/>
            </a:lvl1pPr>
            <a:lvl2pPr marL="914400" lvl="1" indent="-482600" algn="l">
              <a:spcBef>
                <a:spcPts val="800"/>
              </a:spcBef>
              <a:spcAft>
                <a:spcPts val="0"/>
              </a:spcAft>
              <a:buClr>
                <a:schemeClr val="lt1"/>
              </a:buClr>
              <a:buSzPts val="4000"/>
              <a:buChar char="•"/>
              <a:defRPr/>
            </a:lvl2pPr>
            <a:lvl3pPr marL="1371600" lvl="2" indent="-228600" algn="l">
              <a:spcBef>
                <a:spcPts val="800"/>
              </a:spcBef>
              <a:spcAft>
                <a:spcPts val="0"/>
              </a:spcAft>
              <a:buClr>
                <a:schemeClr val="lt1"/>
              </a:buClr>
              <a:buSzPts val="4000"/>
              <a:buNone/>
              <a:defRPr/>
            </a:lvl3pPr>
            <a:lvl4pPr marL="1828800" lvl="3" indent="-228600" algn="l">
              <a:spcBef>
                <a:spcPts val="800"/>
              </a:spcBef>
              <a:spcAft>
                <a:spcPts val="0"/>
              </a:spcAft>
              <a:buClr>
                <a:schemeClr val="lt1"/>
              </a:buClr>
              <a:buSzPts val="4000"/>
              <a:buNone/>
              <a:defRPr/>
            </a:lvl4pPr>
            <a:lvl5pPr marL="2286000" lvl="4" indent="-228600" algn="l">
              <a:spcBef>
                <a:spcPts val="800"/>
              </a:spcBef>
              <a:spcAft>
                <a:spcPts val="0"/>
              </a:spcAft>
              <a:buClr>
                <a:schemeClr val="lt1"/>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3">
  <p:cSld name="Content 3">
    <p:bg>
      <p:bgPr>
        <a:blipFill>
          <a:blip r:embed="rId2">
            <a:alphaModFix/>
          </a:blip>
          <a:stretch>
            <a:fillRect/>
          </a:stretch>
        </a:blipFill>
        <a:effectLst/>
      </p:bgPr>
    </p:bg>
    <p:spTree>
      <p:nvGrpSpPr>
        <p:cNvPr id="1" name="Shape 295"/>
        <p:cNvGrpSpPr/>
        <p:nvPr/>
      </p:nvGrpSpPr>
      <p:grpSpPr>
        <a:xfrm>
          <a:off x="0" y="0"/>
          <a:ext cx="0" cy="0"/>
          <a:chOff x="0" y="0"/>
          <a:chExt cx="0" cy="0"/>
        </a:xfrm>
      </p:grpSpPr>
      <p:sp>
        <p:nvSpPr>
          <p:cNvPr id="296" name="Google Shape;296;p64"/>
          <p:cNvSpPr txBox="1">
            <a:spLocks noGrp="1"/>
          </p:cNvSpPr>
          <p:nvPr>
            <p:ph type="title"/>
          </p:nvPr>
        </p:nvSpPr>
        <p:spPr>
          <a:xfrm>
            <a:off x="783795" y="802389"/>
            <a:ext cx="1983620" cy="1648504"/>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D1A51D"/>
              </a:buClr>
              <a:buSzPts val="2133"/>
              <a:buFont typeface="Trebuchet MS"/>
              <a:buNone/>
              <a:defRPr sz="2133">
                <a:solidFill>
                  <a:srgbClr val="D1A51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7" name="Google Shape;297;p64"/>
          <p:cNvSpPr txBox="1">
            <a:spLocks noGrp="1"/>
          </p:cNvSpPr>
          <p:nvPr>
            <p:ph type="body" idx="1"/>
          </p:nvPr>
        </p:nvSpPr>
        <p:spPr>
          <a:xfrm>
            <a:off x="3320842" y="373823"/>
            <a:ext cx="8467049" cy="6001579"/>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chemeClr val="lt1"/>
              </a:buClr>
              <a:buSzPts val="4000"/>
              <a:buNone/>
              <a:defRPr/>
            </a:lvl1pPr>
            <a:lvl2pPr marL="914400" lvl="1" indent="-482600" algn="l">
              <a:spcBef>
                <a:spcPts val="800"/>
              </a:spcBef>
              <a:spcAft>
                <a:spcPts val="0"/>
              </a:spcAft>
              <a:buClr>
                <a:schemeClr val="lt1"/>
              </a:buClr>
              <a:buSzPts val="4000"/>
              <a:buChar char="•"/>
              <a:defRPr/>
            </a:lvl2pPr>
            <a:lvl3pPr marL="1371600" lvl="2" indent="-228600" algn="l">
              <a:spcBef>
                <a:spcPts val="800"/>
              </a:spcBef>
              <a:spcAft>
                <a:spcPts val="0"/>
              </a:spcAft>
              <a:buClr>
                <a:schemeClr val="lt1"/>
              </a:buClr>
              <a:buSzPts val="4000"/>
              <a:buNone/>
              <a:defRPr/>
            </a:lvl3pPr>
            <a:lvl4pPr marL="1828800" lvl="3" indent="-228600" algn="l">
              <a:spcBef>
                <a:spcPts val="800"/>
              </a:spcBef>
              <a:spcAft>
                <a:spcPts val="0"/>
              </a:spcAft>
              <a:buClr>
                <a:schemeClr val="lt1"/>
              </a:buClr>
              <a:buSzPts val="4000"/>
              <a:buNone/>
              <a:defRPr/>
            </a:lvl4pPr>
            <a:lvl5pPr marL="2286000" lvl="4" indent="-228600" algn="l">
              <a:spcBef>
                <a:spcPts val="800"/>
              </a:spcBef>
              <a:spcAft>
                <a:spcPts val="0"/>
              </a:spcAft>
              <a:buClr>
                <a:schemeClr val="lt1"/>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cripture">
  <p:cSld name="Scripture">
    <p:spTree>
      <p:nvGrpSpPr>
        <p:cNvPr id="1" name="Shape 298"/>
        <p:cNvGrpSpPr/>
        <p:nvPr/>
      </p:nvGrpSpPr>
      <p:grpSpPr>
        <a:xfrm>
          <a:off x="0" y="0"/>
          <a:ext cx="0" cy="0"/>
          <a:chOff x="0" y="0"/>
          <a:chExt cx="0" cy="0"/>
        </a:xfrm>
      </p:grpSpPr>
      <p:sp>
        <p:nvSpPr>
          <p:cNvPr id="299" name="Google Shape;299;p65"/>
          <p:cNvSpPr txBox="1">
            <a:spLocks noGrp="1"/>
          </p:cNvSpPr>
          <p:nvPr>
            <p:ph type="body" idx="1"/>
          </p:nvPr>
        </p:nvSpPr>
        <p:spPr>
          <a:xfrm>
            <a:off x="461841" y="363923"/>
            <a:ext cx="11295056" cy="4486813"/>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chemeClr val="lt1"/>
              </a:buClr>
              <a:buSzPts val="4000"/>
              <a:buFont typeface="Arial"/>
              <a:buNone/>
              <a:defRPr/>
            </a:lvl1pPr>
            <a:lvl2pPr marL="914400" lvl="1" indent="-228600" algn="ctr">
              <a:spcBef>
                <a:spcPts val="800"/>
              </a:spcBef>
              <a:spcAft>
                <a:spcPts val="0"/>
              </a:spcAft>
              <a:buClr>
                <a:schemeClr val="lt1"/>
              </a:buClr>
              <a:buSzPts val="4000"/>
              <a:buNone/>
              <a:defRPr/>
            </a:lvl2pPr>
            <a:lvl3pPr marL="1371600" lvl="2" indent="-228600" algn="ctr">
              <a:spcBef>
                <a:spcPts val="800"/>
              </a:spcBef>
              <a:spcAft>
                <a:spcPts val="0"/>
              </a:spcAft>
              <a:buClr>
                <a:schemeClr val="lt1"/>
              </a:buClr>
              <a:buSzPts val="4000"/>
              <a:buFont typeface="Arial"/>
              <a:buNone/>
              <a:defRPr/>
            </a:lvl3pPr>
            <a:lvl4pPr marL="1828800" lvl="3" indent="-228600" algn="ctr">
              <a:spcBef>
                <a:spcPts val="800"/>
              </a:spcBef>
              <a:spcAft>
                <a:spcPts val="0"/>
              </a:spcAft>
              <a:buClr>
                <a:schemeClr val="lt1"/>
              </a:buClr>
              <a:buSzPts val="4000"/>
              <a:buFont typeface="Arial"/>
              <a:buNone/>
              <a:defRPr/>
            </a:lvl4pPr>
            <a:lvl5pPr marL="2286000" lvl="4" indent="-228600" algn="ctr">
              <a:spcBef>
                <a:spcPts val="800"/>
              </a:spcBef>
              <a:spcAft>
                <a:spcPts val="0"/>
              </a:spcAft>
              <a:buClr>
                <a:schemeClr val="lt1"/>
              </a:buClr>
              <a:buSzPts val="4000"/>
              <a:buFont typeface="Arial"/>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00" name="Google Shape;300;p65"/>
          <p:cNvSpPr txBox="1">
            <a:spLocks noGrp="1"/>
          </p:cNvSpPr>
          <p:nvPr>
            <p:ph type="body" idx="2"/>
          </p:nvPr>
        </p:nvSpPr>
        <p:spPr>
          <a:xfrm>
            <a:off x="462267" y="5053663"/>
            <a:ext cx="11294624" cy="990253"/>
          </a:xfrm>
          <a:prstGeom prst="rect">
            <a:avLst/>
          </a:prstGeom>
          <a:noFill/>
          <a:ln>
            <a:noFill/>
          </a:ln>
        </p:spPr>
        <p:txBody>
          <a:bodyPr spcFirstLastPara="1" wrap="square" lIns="91425" tIns="45700" rIns="91425" bIns="45700" anchor="ctr" anchorCtr="0">
            <a:normAutofit/>
          </a:bodyPr>
          <a:lstStyle>
            <a:lvl1pPr marL="457200" lvl="0" indent="-228600" algn="ctr">
              <a:spcBef>
                <a:spcPts val="373"/>
              </a:spcBef>
              <a:spcAft>
                <a:spcPts val="0"/>
              </a:spcAft>
              <a:buClr>
                <a:schemeClr val="lt1"/>
              </a:buClr>
              <a:buSzPts val="1867"/>
              <a:buNone/>
              <a:defRPr sz="1867"/>
            </a:lvl1pPr>
            <a:lvl2pPr marL="914400" lvl="1" indent="-342900" algn="ctr">
              <a:spcBef>
                <a:spcPts val="360"/>
              </a:spcBef>
              <a:spcAft>
                <a:spcPts val="0"/>
              </a:spcAft>
              <a:buClr>
                <a:schemeClr val="lt1"/>
              </a:buClr>
              <a:buSzPts val="1800"/>
              <a:buChar char="•"/>
              <a:defRPr/>
            </a:lvl2pPr>
            <a:lvl3pPr marL="1371600" lvl="2" indent="-228600" algn="ctr">
              <a:spcBef>
                <a:spcPts val="360"/>
              </a:spcBef>
              <a:spcAft>
                <a:spcPts val="0"/>
              </a:spcAft>
              <a:buClr>
                <a:schemeClr val="lt1"/>
              </a:buClr>
              <a:buSzPts val="1800"/>
              <a:buNone/>
              <a:defRPr/>
            </a:lvl3pPr>
            <a:lvl4pPr marL="1828800" lvl="3" indent="-228600" algn="ctr">
              <a:spcBef>
                <a:spcPts val="360"/>
              </a:spcBef>
              <a:spcAft>
                <a:spcPts val="0"/>
              </a:spcAft>
              <a:buClr>
                <a:schemeClr val="lt1"/>
              </a:buClr>
              <a:buSzPts val="1800"/>
              <a:buNone/>
              <a:defRPr/>
            </a:lvl4pPr>
            <a:lvl5pPr marL="2286000" lvl="4" indent="-228600" algn="ctr">
              <a:spcBef>
                <a:spcPts val="360"/>
              </a:spcBef>
              <a:spcAft>
                <a:spcPts val="0"/>
              </a:spcAft>
              <a:buClr>
                <a:schemeClr val="lt1"/>
              </a:buClr>
              <a:buSzPts val="18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1"/>
        <p:cNvGrpSpPr/>
        <p:nvPr/>
      </p:nvGrpSpPr>
      <p:grpSpPr>
        <a:xfrm>
          <a:off x="0" y="0"/>
          <a:ext cx="0" cy="0"/>
          <a:chOff x="0" y="0"/>
          <a:chExt cx="0" cy="0"/>
        </a:xfrm>
      </p:grpSpPr>
      <p:sp>
        <p:nvSpPr>
          <p:cNvPr id="302" name="Google Shape;302;p66"/>
          <p:cNvSpPr txBox="1">
            <a:spLocks noGrp="1"/>
          </p:cNvSpPr>
          <p:nvPr>
            <p:ph type="body" idx="1"/>
          </p:nvPr>
        </p:nvSpPr>
        <p:spPr>
          <a:xfrm>
            <a:off x="362876" y="340840"/>
            <a:ext cx="11470995" cy="5695301"/>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chemeClr val="lt1"/>
              </a:buClr>
              <a:buSzPts val="4000"/>
              <a:buFont typeface="Arial"/>
              <a:buNone/>
              <a:defRPr/>
            </a:lvl1pPr>
            <a:lvl2pPr marL="914400" lvl="1" indent="-228600" algn="ctr">
              <a:spcBef>
                <a:spcPts val="800"/>
              </a:spcBef>
              <a:spcAft>
                <a:spcPts val="0"/>
              </a:spcAft>
              <a:buClr>
                <a:schemeClr val="lt1"/>
              </a:buClr>
              <a:buSzPts val="4000"/>
              <a:buNone/>
              <a:defRPr/>
            </a:lvl2pPr>
            <a:lvl3pPr marL="1371600" lvl="2" indent="-228600" algn="ctr">
              <a:spcBef>
                <a:spcPts val="800"/>
              </a:spcBef>
              <a:spcAft>
                <a:spcPts val="0"/>
              </a:spcAft>
              <a:buClr>
                <a:schemeClr val="lt1"/>
              </a:buClr>
              <a:buSzPts val="4000"/>
              <a:buFont typeface="Arial"/>
              <a:buNone/>
              <a:defRPr/>
            </a:lvl3pPr>
            <a:lvl4pPr marL="1828800" lvl="3" indent="-228600" algn="ctr">
              <a:spcBef>
                <a:spcPts val="800"/>
              </a:spcBef>
              <a:spcAft>
                <a:spcPts val="0"/>
              </a:spcAft>
              <a:buClr>
                <a:schemeClr val="lt1"/>
              </a:buClr>
              <a:buSzPts val="4000"/>
              <a:buFont typeface="Arial"/>
              <a:buNone/>
              <a:defRPr/>
            </a:lvl4pPr>
            <a:lvl5pPr marL="2286000" lvl="4" indent="-228600" algn="ctr">
              <a:spcBef>
                <a:spcPts val="800"/>
              </a:spcBef>
              <a:spcAft>
                <a:spcPts val="0"/>
              </a:spcAft>
              <a:buClr>
                <a:schemeClr val="lt1"/>
              </a:buClr>
              <a:buSzPts val="4000"/>
              <a:buFont typeface="Arial"/>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9"/>
        <p:cNvGrpSpPr/>
        <p:nvPr/>
      </p:nvGrpSpPr>
      <p:grpSpPr>
        <a:xfrm>
          <a:off x="0" y="0"/>
          <a:ext cx="0" cy="0"/>
          <a:chOff x="0" y="0"/>
          <a:chExt cx="0" cy="0"/>
        </a:xfrm>
      </p:grpSpPr>
      <p:sp>
        <p:nvSpPr>
          <p:cNvPr id="310" name="Google Shape;310;p68"/>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1" name="Google Shape;311;p68"/>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2" name="Google Shape;312;p68"/>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68"/>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68"/>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5"/>
        <p:cNvGrpSpPr/>
        <p:nvPr/>
      </p:nvGrpSpPr>
      <p:grpSpPr>
        <a:xfrm>
          <a:off x="0" y="0"/>
          <a:ext cx="0" cy="0"/>
          <a:chOff x="0" y="0"/>
          <a:chExt cx="0" cy="0"/>
        </a:xfrm>
      </p:grpSpPr>
      <p:sp>
        <p:nvSpPr>
          <p:cNvPr id="316" name="Google Shape;316;p69"/>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69"/>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69"/>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9"/>
        <p:cNvGrpSpPr/>
        <p:nvPr/>
      </p:nvGrpSpPr>
      <p:grpSpPr>
        <a:xfrm>
          <a:off x="0" y="0"/>
          <a:ext cx="0" cy="0"/>
          <a:chOff x="0" y="0"/>
          <a:chExt cx="0" cy="0"/>
        </a:xfrm>
      </p:grpSpPr>
      <p:sp>
        <p:nvSpPr>
          <p:cNvPr id="320" name="Google Shape;320;p70"/>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1" name="Google Shape;321;p70"/>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70"/>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70"/>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4"/>
        <p:cNvGrpSpPr/>
        <p:nvPr/>
      </p:nvGrpSpPr>
      <p:grpSpPr>
        <a:xfrm>
          <a:off x="0" y="0"/>
          <a:ext cx="0" cy="0"/>
          <a:chOff x="0" y="0"/>
          <a:chExt cx="0" cy="0"/>
        </a:xfrm>
      </p:grpSpPr>
      <p:sp>
        <p:nvSpPr>
          <p:cNvPr id="325" name="Google Shape;325;p7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6" name="Google Shape;326;p7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Times New Roman"/>
              <a:buNone/>
              <a:defRPr sz="2400"/>
            </a:lvl1pPr>
            <a:lvl2pPr lvl="1" algn="ctr">
              <a:spcBef>
                <a:spcPts val="400"/>
              </a:spcBef>
              <a:spcAft>
                <a:spcPts val="0"/>
              </a:spcAft>
              <a:buClr>
                <a:schemeClr val="dk1"/>
              </a:buClr>
              <a:buSzPts val="2000"/>
              <a:buFont typeface="Times New Roman"/>
              <a:buNone/>
              <a:defRPr sz="2000"/>
            </a:lvl2pPr>
            <a:lvl3pPr lvl="2" algn="ctr">
              <a:spcBef>
                <a:spcPts val="360"/>
              </a:spcBef>
              <a:spcAft>
                <a:spcPts val="0"/>
              </a:spcAft>
              <a:buClr>
                <a:schemeClr val="dk1"/>
              </a:buClr>
              <a:buSzPts val="1800"/>
              <a:buFont typeface="Times New Roman"/>
              <a:buNone/>
              <a:defRPr sz="1800"/>
            </a:lvl3pPr>
            <a:lvl4pPr lvl="3" algn="ctr">
              <a:spcBef>
                <a:spcPts val="320"/>
              </a:spcBef>
              <a:spcAft>
                <a:spcPts val="0"/>
              </a:spcAft>
              <a:buClr>
                <a:schemeClr val="dk1"/>
              </a:buClr>
              <a:buSzPts val="1600"/>
              <a:buFont typeface="Times New Roman"/>
              <a:buNone/>
              <a:defRPr sz="1600"/>
            </a:lvl4pPr>
            <a:lvl5pPr lvl="4" algn="ctr">
              <a:spcBef>
                <a:spcPts val="320"/>
              </a:spcBef>
              <a:spcAft>
                <a:spcPts val="0"/>
              </a:spcAft>
              <a:buClr>
                <a:schemeClr val="dk1"/>
              </a:buClr>
              <a:buSzPts val="1600"/>
              <a:buFont typeface="Times New Roman"/>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7" name="Google Shape;327;p71"/>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71"/>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71"/>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0"/>
        <p:cNvGrpSpPr/>
        <p:nvPr/>
      </p:nvGrpSpPr>
      <p:grpSpPr>
        <a:xfrm>
          <a:off x="0" y="0"/>
          <a:ext cx="0" cy="0"/>
          <a:chOff x="0" y="0"/>
          <a:chExt cx="0" cy="0"/>
        </a:xfrm>
      </p:grpSpPr>
      <p:sp>
        <p:nvSpPr>
          <p:cNvPr id="331" name="Google Shape;331;p72"/>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2" name="Google Shape;332;p72"/>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Font typeface="Times New Roman"/>
              <a:buNone/>
              <a:defRPr sz="2400"/>
            </a:lvl1pPr>
            <a:lvl2pPr marL="914400" lvl="1" indent="-228600" algn="l">
              <a:spcBef>
                <a:spcPts val="400"/>
              </a:spcBef>
              <a:spcAft>
                <a:spcPts val="0"/>
              </a:spcAft>
              <a:buClr>
                <a:schemeClr val="dk1"/>
              </a:buClr>
              <a:buSzPts val="2000"/>
              <a:buFont typeface="Times New Roman"/>
              <a:buNone/>
              <a:defRPr sz="2000"/>
            </a:lvl2pPr>
            <a:lvl3pPr marL="1371600" lvl="2" indent="-228600" algn="l">
              <a:spcBef>
                <a:spcPts val="360"/>
              </a:spcBef>
              <a:spcAft>
                <a:spcPts val="0"/>
              </a:spcAft>
              <a:buClr>
                <a:schemeClr val="dk1"/>
              </a:buClr>
              <a:buSzPts val="1800"/>
              <a:buFont typeface="Times New Roman"/>
              <a:buNone/>
              <a:defRPr sz="1800"/>
            </a:lvl3pPr>
            <a:lvl4pPr marL="1828800" lvl="3" indent="-228600" algn="l">
              <a:spcBef>
                <a:spcPts val="320"/>
              </a:spcBef>
              <a:spcAft>
                <a:spcPts val="0"/>
              </a:spcAft>
              <a:buClr>
                <a:schemeClr val="dk1"/>
              </a:buClr>
              <a:buSzPts val="1600"/>
              <a:buFont typeface="Times New Roman"/>
              <a:buNone/>
              <a:defRPr sz="1600"/>
            </a:lvl4pPr>
            <a:lvl5pPr marL="2286000" lvl="4" indent="-228600" algn="l">
              <a:spcBef>
                <a:spcPts val="320"/>
              </a:spcBef>
              <a:spcAft>
                <a:spcPts val="0"/>
              </a:spcAft>
              <a:buClr>
                <a:schemeClr val="dk1"/>
              </a:buClr>
              <a:buSzPts val="1600"/>
              <a:buFont typeface="Times New Roman"/>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333" name="Google Shape;333;p72"/>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p72"/>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72"/>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6"/>
        <p:cNvGrpSpPr/>
        <p:nvPr/>
      </p:nvGrpSpPr>
      <p:grpSpPr>
        <a:xfrm>
          <a:off x="0" y="0"/>
          <a:ext cx="0" cy="0"/>
          <a:chOff x="0" y="0"/>
          <a:chExt cx="0" cy="0"/>
        </a:xfrm>
      </p:grpSpPr>
      <p:sp>
        <p:nvSpPr>
          <p:cNvPr id="337" name="Google Shape;337;p73"/>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8" name="Google Shape;338;p73"/>
          <p:cNvSpPr txBox="1">
            <a:spLocks noGrp="1"/>
          </p:cNvSpPr>
          <p:nvPr>
            <p:ph type="body" idx="1"/>
          </p:nvPr>
        </p:nvSpPr>
        <p:spPr>
          <a:xfrm>
            <a:off x="914400" y="1981200"/>
            <a:ext cx="508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9" name="Google Shape;339;p73"/>
          <p:cNvSpPr txBox="1">
            <a:spLocks noGrp="1"/>
          </p:cNvSpPr>
          <p:nvPr>
            <p:ph type="body" idx="2"/>
          </p:nvPr>
        </p:nvSpPr>
        <p:spPr>
          <a:xfrm>
            <a:off x="6197600" y="1981200"/>
            <a:ext cx="508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p73"/>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1" name="Google Shape;341;p73"/>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73"/>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3"/>
        <p:cNvGrpSpPr/>
        <p:nvPr/>
      </p:nvGrpSpPr>
      <p:grpSpPr>
        <a:xfrm>
          <a:off x="0" y="0"/>
          <a:ext cx="0" cy="0"/>
          <a:chOff x="0" y="0"/>
          <a:chExt cx="0" cy="0"/>
        </a:xfrm>
      </p:grpSpPr>
      <p:sp>
        <p:nvSpPr>
          <p:cNvPr id="344" name="Google Shape;344;p74"/>
          <p:cNvSpPr txBox="1">
            <a:spLocks noGrp="1"/>
          </p:cNvSpPr>
          <p:nvPr>
            <p:ph type="title"/>
          </p:nvPr>
        </p:nvSpPr>
        <p:spPr>
          <a:xfrm>
            <a:off x="840317" y="365126"/>
            <a:ext cx="10515600" cy="1325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5" name="Google Shape;345;p74"/>
          <p:cNvSpPr txBox="1">
            <a:spLocks noGrp="1"/>
          </p:cNvSpPr>
          <p:nvPr>
            <p:ph type="body" idx="1"/>
          </p:nvPr>
        </p:nvSpPr>
        <p:spPr>
          <a:xfrm>
            <a:off x="840318" y="1681163"/>
            <a:ext cx="5158316"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6" name="Google Shape;346;p74"/>
          <p:cNvSpPr txBox="1">
            <a:spLocks noGrp="1"/>
          </p:cNvSpPr>
          <p:nvPr>
            <p:ph type="body" idx="2"/>
          </p:nvPr>
        </p:nvSpPr>
        <p:spPr>
          <a:xfrm>
            <a:off x="840318" y="2505075"/>
            <a:ext cx="5158316"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 name="Google Shape;347;p74"/>
          <p:cNvSpPr txBox="1">
            <a:spLocks noGrp="1"/>
          </p:cNvSpPr>
          <p:nvPr>
            <p:ph type="body" idx="3"/>
          </p:nvPr>
        </p:nvSpPr>
        <p:spPr>
          <a:xfrm>
            <a:off x="6172200" y="1681163"/>
            <a:ext cx="518371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8" name="Google Shape;348;p74"/>
          <p:cNvSpPr txBox="1">
            <a:spLocks noGrp="1"/>
          </p:cNvSpPr>
          <p:nvPr>
            <p:ph type="body" idx="4"/>
          </p:nvPr>
        </p:nvSpPr>
        <p:spPr>
          <a:xfrm>
            <a:off x="6172200" y="2505075"/>
            <a:ext cx="518371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74"/>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74"/>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74"/>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52"/>
        <p:cNvGrpSpPr/>
        <p:nvPr/>
      </p:nvGrpSpPr>
      <p:grpSpPr>
        <a:xfrm>
          <a:off x="0" y="0"/>
          <a:ext cx="0" cy="0"/>
          <a:chOff x="0" y="0"/>
          <a:chExt cx="0" cy="0"/>
        </a:xfrm>
      </p:grpSpPr>
      <p:sp>
        <p:nvSpPr>
          <p:cNvPr id="353" name="Google Shape;353;p75"/>
          <p:cNvSpPr txBox="1">
            <a:spLocks noGrp="1"/>
          </p:cNvSpPr>
          <p:nvPr>
            <p:ph type="title"/>
          </p:nvPr>
        </p:nvSpPr>
        <p:spPr>
          <a:xfrm>
            <a:off x="840318" y="457200"/>
            <a:ext cx="3932767"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4" name="Google Shape;354;p75"/>
          <p:cNvSpPr txBox="1">
            <a:spLocks noGrp="1"/>
          </p:cNvSpPr>
          <p:nvPr>
            <p:ph type="body" idx="1"/>
          </p:nvPr>
        </p:nvSpPr>
        <p:spPr>
          <a:xfrm>
            <a:off x="5183717" y="987426"/>
            <a:ext cx="617220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New Roman"/>
              <a:buChar char="•"/>
              <a:defRPr sz="3200"/>
            </a:lvl1pPr>
            <a:lvl2pPr marL="914400" lvl="1" indent="-406400" algn="l">
              <a:spcBef>
                <a:spcPts val="560"/>
              </a:spcBef>
              <a:spcAft>
                <a:spcPts val="0"/>
              </a:spcAft>
              <a:buClr>
                <a:schemeClr val="dk1"/>
              </a:buClr>
              <a:buSzPts val="2800"/>
              <a:buFont typeface="Times New Roman"/>
              <a:buChar char="–"/>
              <a:defRPr sz="2800"/>
            </a:lvl2pPr>
            <a:lvl3pPr marL="1371600" lvl="2" indent="-381000" algn="l">
              <a:spcBef>
                <a:spcPts val="480"/>
              </a:spcBef>
              <a:spcAft>
                <a:spcPts val="0"/>
              </a:spcAft>
              <a:buClr>
                <a:schemeClr val="dk1"/>
              </a:buClr>
              <a:buSzPts val="2400"/>
              <a:buFont typeface="Times New Roman"/>
              <a:buChar char="•"/>
              <a:defRPr sz="2400"/>
            </a:lvl3pPr>
            <a:lvl4pPr marL="1828800" lvl="3" indent="-355600" algn="l">
              <a:spcBef>
                <a:spcPts val="400"/>
              </a:spcBef>
              <a:spcAft>
                <a:spcPts val="0"/>
              </a:spcAft>
              <a:buClr>
                <a:schemeClr val="dk1"/>
              </a:buClr>
              <a:buSzPts val="2000"/>
              <a:buFont typeface="Times New Roman"/>
              <a:buChar char="–"/>
              <a:defRPr sz="2000"/>
            </a:lvl4pPr>
            <a:lvl5pPr marL="2286000" lvl="4" indent="-355600" algn="l">
              <a:spcBef>
                <a:spcPts val="400"/>
              </a:spcBef>
              <a:spcAft>
                <a:spcPts val="0"/>
              </a:spcAft>
              <a:buClr>
                <a:schemeClr val="dk1"/>
              </a:buClr>
              <a:buSzPts val="2000"/>
              <a:buFont typeface="Times New Roman"/>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55" name="Google Shape;355;p75"/>
          <p:cNvSpPr txBox="1">
            <a:spLocks noGrp="1"/>
          </p:cNvSpPr>
          <p:nvPr>
            <p:ph type="body" idx="2"/>
          </p:nvPr>
        </p:nvSpPr>
        <p:spPr>
          <a:xfrm>
            <a:off x="840318"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Times New Roman"/>
              <a:buNone/>
              <a:defRPr sz="1600"/>
            </a:lvl1pPr>
            <a:lvl2pPr marL="914400" lvl="1" indent="-228600" algn="l">
              <a:spcBef>
                <a:spcPts val="280"/>
              </a:spcBef>
              <a:spcAft>
                <a:spcPts val="0"/>
              </a:spcAft>
              <a:buClr>
                <a:schemeClr val="dk1"/>
              </a:buClr>
              <a:buSzPts val="1400"/>
              <a:buFont typeface="Times New Roman"/>
              <a:buNone/>
              <a:defRPr sz="1400"/>
            </a:lvl2pPr>
            <a:lvl3pPr marL="1371600" lvl="2" indent="-228600" algn="l">
              <a:spcBef>
                <a:spcPts val="240"/>
              </a:spcBef>
              <a:spcAft>
                <a:spcPts val="0"/>
              </a:spcAft>
              <a:buClr>
                <a:schemeClr val="dk1"/>
              </a:buClr>
              <a:buSzPts val="1200"/>
              <a:buFont typeface="Times New Roman"/>
              <a:buNone/>
              <a:defRPr sz="1200"/>
            </a:lvl3pPr>
            <a:lvl4pPr marL="1828800" lvl="3" indent="-228600" algn="l">
              <a:spcBef>
                <a:spcPts val="200"/>
              </a:spcBef>
              <a:spcAft>
                <a:spcPts val="0"/>
              </a:spcAft>
              <a:buClr>
                <a:schemeClr val="dk1"/>
              </a:buClr>
              <a:buSzPts val="1000"/>
              <a:buFont typeface="Times New Roman"/>
              <a:buNone/>
              <a:defRPr sz="1000"/>
            </a:lvl4pPr>
            <a:lvl5pPr marL="2286000" lvl="4" indent="-228600" algn="l">
              <a:spcBef>
                <a:spcPts val="200"/>
              </a:spcBef>
              <a:spcAft>
                <a:spcPts val="0"/>
              </a:spcAft>
              <a:buClr>
                <a:schemeClr val="dk1"/>
              </a:buClr>
              <a:buSzPts val="1000"/>
              <a:buFont typeface="Times New Roman"/>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56" name="Google Shape;356;p75"/>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75"/>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75"/>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59"/>
        <p:cNvGrpSpPr/>
        <p:nvPr/>
      </p:nvGrpSpPr>
      <p:grpSpPr>
        <a:xfrm>
          <a:off x="0" y="0"/>
          <a:ext cx="0" cy="0"/>
          <a:chOff x="0" y="0"/>
          <a:chExt cx="0" cy="0"/>
        </a:xfrm>
      </p:grpSpPr>
      <p:sp>
        <p:nvSpPr>
          <p:cNvPr id="360" name="Google Shape;360;p76"/>
          <p:cNvSpPr txBox="1">
            <a:spLocks noGrp="1"/>
          </p:cNvSpPr>
          <p:nvPr>
            <p:ph type="title"/>
          </p:nvPr>
        </p:nvSpPr>
        <p:spPr>
          <a:xfrm>
            <a:off x="840318" y="457200"/>
            <a:ext cx="3932767"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1" name="Google Shape;361;p76"/>
          <p:cNvSpPr>
            <a:spLocks noGrp="1"/>
          </p:cNvSpPr>
          <p:nvPr>
            <p:ph type="pic" idx="2"/>
          </p:nvPr>
        </p:nvSpPr>
        <p:spPr>
          <a:xfrm>
            <a:off x="5183717" y="987426"/>
            <a:ext cx="6172200" cy="4873625"/>
          </a:xfrm>
          <a:prstGeom prst="rect">
            <a:avLst/>
          </a:prstGeom>
          <a:noFill/>
          <a:ln>
            <a:noFill/>
          </a:ln>
        </p:spPr>
      </p:sp>
      <p:sp>
        <p:nvSpPr>
          <p:cNvPr id="362" name="Google Shape;362;p76"/>
          <p:cNvSpPr txBox="1">
            <a:spLocks noGrp="1"/>
          </p:cNvSpPr>
          <p:nvPr>
            <p:ph type="body" idx="1"/>
          </p:nvPr>
        </p:nvSpPr>
        <p:spPr>
          <a:xfrm>
            <a:off x="840318"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Times New Roman"/>
              <a:buNone/>
              <a:defRPr sz="1600"/>
            </a:lvl1pPr>
            <a:lvl2pPr marL="914400" lvl="1" indent="-228600" algn="l">
              <a:spcBef>
                <a:spcPts val="280"/>
              </a:spcBef>
              <a:spcAft>
                <a:spcPts val="0"/>
              </a:spcAft>
              <a:buClr>
                <a:schemeClr val="dk1"/>
              </a:buClr>
              <a:buSzPts val="1400"/>
              <a:buFont typeface="Times New Roman"/>
              <a:buNone/>
              <a:defRPr sz="1400"/>
            </a:lvl2pPr>
            <a:lvl3pPr marL="1371600" lvl="2" indent="-228600" algn="l">
              <a:spcBef>
                <a:spcPts val="240"/>
              </a:spcBef>
              <a:spcAft>
                <a:spcPts val="0"/>
              </a:spcAft>
              <a:buClr>
                <a:schemeClr val="dk1"/>
              </a:buClr>
              <a:buSzPts val="1200"/>
              <a:buFont typeface="Times New Roman"/>
              <a:buNone/>
              <a:defRPr sz="1200"/>
            </a:lvl3pPr>
            <a:lvl4pPr marL="1828800" lvl="3" indent="-228600" algn="l">
              <a:spcBef>
                <a:spcPts val="200"/>
              </a:spcBef>
              <a:spcAft>
                <a:spcPts val="0"/>
              </a:spcAft>
              <a:buClr>
                <a:schemeClr val="dk1"/>
              </a:buClr>
              <a:buSzPts val="1000"/>
              <a:buFont typeface="Times New Roman"/>
              <a:buNone/>
              <a:defRPr sz="1000"/>
            </a:lvl4pPr>
            <a:lvl5pPr marL="2286000" lvl="4" indent="-228600" algn="l">
              <a:spcBef>
                <a:spcPts val="200"/>
              </a:spcBef>
              <a:spcAft>
                <a:spcPts val="0"/>
              </a:spcAft>
              <a:buClr>
                <a:schemeClr val="dk1"/>
              </a:buClr>
              <a:buSzPts val="1000"/>
              <a:buFont typeface="Times New Roman"/>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63" name="Google Shape;363;p76"/>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76"/>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7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66"/>
        <p:cNvGrpSpPr/>
        <p:nvPr/>
      </p:nvGrpSpPr>
      <p:grpSpPr>
        <a:xfrm>
          <a:off x="0" y="0"/>
          <a:ext cx="0" cy="0"/>
          <a:chOff x="0" y="0"/>
          <a:chExt cx="0" cy="0"/>
        </a:xfrm>
      </p:grpSpPr>
      <p:sp>
        <p:nvSpPr>
          <p:cNvPr id="367" name="Google Shape;367;p77"/>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8" name="Google Shape;368;p77"/>
          <p:cNvSpPr txBox="1">
            <a:spLocks noGrp="1"/>
          </p:cNvSpPr>
          <p:nvPr>
            <p:ph type="body" idx="1"/>
          </p:nvPr>
        </p:nvSpPr>
        <p:spPr>
          <a:xfrm rot="5400000">
            <a:off x="4038600" y="-1143000"/>
            <a:ext cx="4114800" cy="10363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9" name="Google Shape;369;p77"/>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77"/>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77"/>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2"/>
        <p:cNvGrpSpPr/>
        <p:nvPr/>
      </p:nvGrpSpPr>
      <p:grpSpPr>
        <a:xfrm>
          <a:off x="0" y="0"/>
          <a:ext cx="0" cy="0"/>
          <a:chOff x="0" y="0"/>
          <a:chExt cx="0" cy="0"/>
        </a:xfrm>
      </p:grpSpPr>
      <p:sp>
        <p:nvSpPr>
          <p:cNvPr id="373" name="Google Shape;373;p78"/>
          <p:cNvSpPr txBox="1">
            <a:spLocks noGrp="1"/>
          </p:cNvSpPr>
          <p:nvPr>
            <p:ph type="title"/>
          </p:nvPr>
        </p:nvSpPr>
        <p:spPr>
          <a:xfrm rot="5400000">
            <a:off x="7239000" y="2057400"/>
            <a:ext cx="5486400" cy="2590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4" name="Google Shape;374;p78"/>
          <p:cNvSpPr txBox="1">
            <a:spLocks noGrp="1"/>
          </p:cNvSpPr>
          <p:nvPr>
            <p:ph type="body" idx="1"/>
          </p:nvPr>
        </p:nvSpPr>
        <p:spPr>
          <a:xfrm rot="5400000">
            <a:off x="1955800" y="-431800"/>
            <a:ext cx="5486400" cy="7569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78"/>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 name="Google Shape;376;p78"/>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78"/>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4"/>
        <p:cNvGrpSpPr/>
        <p:nvPr/>
      </p:nvGrpSpPr>
      <p:grpSpPr>
        <a:xfrm>
          <a:off x="0" y="0"/>
          <a:ext cx="0" cy="0"/>
          <a:chOff x="0" y="0"/>
          <a:chExt cx="0" cy="0"/>
        </a:xfrm>
      </p:grpSpPr>
      <p:sp>
        <p:nvSpPr>
          <p:cNvPr id="385" name="Google Shape;385;p80"/>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6" name="Google Shape;386;p80"/>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853"/>
              </a:spcBef>
              <a:spcAft>
                <a:spcPts val="0"/>
              </a:spcAft>
              <a:buClr>
                <a:schemeClr val="dk1"/>
              </a:buClr>
              <a:buSzPts val="4267"/>
              <a:buFont typeface="Times"/>
              <a:buNone/>
              <a:defRPr/>
            </a:lvl1pPr>
            <a:lvl2pPr lvl="1" algn="ctr">
              <a:spcBef>
                <a:spcPts val="747"/>
              </a:spcBef>
              <a:spcAft>
                <a:spcPts val="0"/>
              </a:spcAft>
              <a:buClr>
                <a:schemeClr val="dk1"/>
              </a:buClr>
              <a:buSzPts val="3733"/>
              <a:buFont typeface="Times"/>
              <a:buNone/>
              <a:defRPr/>
            </a:lvl2pPr>
            <a:lvl3pPr lvl="2" algn="ctr">
              <a:spcBef>
                <a:spcPts val="640"/>
              </a:spcBef>
              <a:spcAft>
                <a:spcPts val="0"/>
              </a:spcAft>
              <a:buClr>
                <a:schemeClr val="dk1"/>
              </a:buClr>
              <a:buSzPts val="3200"/>
              <a:buFont typeface="Times"/>
              <a:buNone/>
              <a:defRPr/>
            </a:lvl3pPr>
            <a:lvl4pPr lvl="3" algn="ctr">
              <a:spcBef>
                <a:spcPts val="533"/>
              </a:spcBef>
              <a:spcAft>
                <a:spcPts val="0"/>
              </a:spcAft>
              <a:buClr>
                <a:schemeClr val="dk1"/>
              </a:buClr>
              <a:buSzPts val="2667"/>
              <a:buFont typeface="Times"/>
              <a:buNone/>
              <a:defRPr/>
            </a:lvl4pPr>
            <a:lvl5pPr lvl="4" algn="ctr">
              <a:spcBef>
                <a:spcPts val="533"/>
              </a:spcBef>
              <a:spcAft>
                <a:spcPts val="0"/>
              </a:spcAft>
              <a:buClr>
                <a:schemeClr val="dk1"/>
              </a:buClr>
              <a:buSzPts val="2667"/>
              <a:buFont typeface="Times"/>
              <a:buNone/>
              <a:defRPr/>
            </a:lvl5pPr>
            <a:lvl6pPr lvl="5" algn="ctr">
              <a:spcBef>
                <a:spcPts val="533"/>
              </a:spcBef>
              <a:spcAft>
                <a:spcPts val="0"/>
              </a:spcAft>
              <a:buClr>
                <a:schemeClr val="dk1"/>
              </a:buClr>
              <a:buSzPts val="2667"/>
              <a:buFont typeface="Times"/>
              <a:buNone/>
              <a:defRPr/>
            </a:lvl6pPr>
            <a:lvl7pPr lvl="6" algn="ctr">
              <a:spcBef>
                <a:spcPts val="533"/>
              </a:spcBef>
              <a:spcAft>
                <a:spcPts val="0"/>
              </a:spcAft>
              <a:buClr>
                <a:schemeClr val="dk1"/>
              </a:buClr>
              <a:buSzPts val="2667"/>
              <a:buFont typeface="Times"/>
              <a:buNone/>
              <a:defRPr/>
            </a:lvl7pPr>
            <a:lvl8pPr lvl="7" algn="ctr">
              <a:spcBef>
                <a:spcPts val="533"/>
              </a:spcBef>
              <a:spcAft>
                <a:spcPts val="0"/>
              </a:spcAft>
              <a:buClr>
                <a:schemeClr val="dk1"/>
              </a:buClr>
              <a:buSzPts val="2667"/>
              <a:buFont typeface="Times"/>
              <a:buNone/>
              <a:defRPr/>
            </a:lvl8pPr>
            <a:lvl9pPr lvl="8" algn="ctr">
              <a:spcBef>
                <a:spcPts val="533"/>
              </a:spcBef>
              <a:spcAft>
                <a:spcPts val="0"/>
              </a:spcAft>
              <a:buClr>
                <a:schemeClr val="dk1"/>
              </a:buClr>
              <a:buSzPts val="2667"/>
              <a:buFont typeface="Times"/>
              <a:buNone/>
              <a:defRPr/>
            </a:lvl9pPr>
          </a:lstStyle>
          <a:p>
            <a:endParaRPr/>
          </a:p>
        </p:txBody>
      </p:sp>
      <p:sp>
        <p:nvSpPr>
          <p:cNvPr id="387" name="Google Shape;387;p80"/>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8" name="Google Shape;388;p80"/>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80"/>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0"/>
        <p:cNvGrpSpPr/>
        <p:nvPr/>
      </p:nvGrpSpPr>
      <p:grpSpPr>
        <a:xfrm>
          <a:off x="0" y="0"/>
          <a:ext cx="0" cy="0"/>
          <a:chOff x="0" y="0"/>
          <a:chExt cx="0" cy="0"/>
        </a:xfrm>
      </p:grpSpPr>
      <p:sp>
        <p:nvSpPr>
          <p:cNvPr id="391" name="Google Shape;391;p81"/>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2" name="Google Shape;392;p81"/>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3" name="Google Shape;393;p81"/>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4" name="Google Shape;394;p81"/>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5" name="Google Shape;395;p81"/>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6"/>
        <p:cNvGrpSpPr/>
        <p:nvPr/>
      </p:nvGrpSpPr>
      <p:grpSpPr>
        <a:xfrm>
          <a:off x="0" y="0"/>
          <a:ext cx="0" cy="0"/>
          <a:chOff x="0" y="0"/>
          <a:chExt cx="0" cy="0"/>
        </a:xfrm>
      </p:grpSpPr>
      <p:sp>
        <p:nvSpPr>
          <p:cNvPr id="397" name="Google Shape;397;p82"/>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5333"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8" name="Google Shape;398;p82"/>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533"/>
              </a:spcBef>
              <a:spcAft>
                <a:spcPts val="0"/>
              </a:spcAft>
              <a:buClr>
                <a:schemeClr val="dk1"/>
              </a:buClr>
              <a:buSzPts val="2667"/>
              <a:buFont typeface="Times"/>
              <a:buNone/>
              <a:defRPr sz="2667"/>
            </a:lvl1pPr>
            <a:lvl2pPr marL="914400" lvl="1" indent="-228600" algn="l">
              <a:spcBef>
                <a:spcPts val="480"/>
              </a:spcBef>
              <a:spcAft>
                <a:spcPts val="0"/>
              </a:spcAft>
              <a:buClr>
                <a:schemeClr val="dk1"/>
              </a:buClr>
              <a:buSzPts val="2400"/>
              <a:buFont typeface="Times"/>
              <a:buNone/>
              <a:defRPr sz="2400"/>
            </a:lvl2pPr>
            <a:lvl3pPr marL="1371600" lvl="2" indent="-228600" algn="l">
              <a:spcBef>
                <a:spcPts val="427"/>
              </a:spcBef>
              <a:spcAft>
                <a:spcPts val="0"/>
              </a:spcAft>
              <a:buClr>
                <a:schemeClr val="dk1"/>
              </a:buClr>
              <a:buSzPts val="2133"/>
              <a:buFont typeface="Times"/>
              <a:buNone/>
              <a:defRPr sz="2133"/>
            </a:lvl3pPr>
            <a:lvl4pPr marL="1828800" lvl="3" indent="-228600" algn="l">
              <a:spcBef>
                <a:spcPts val="373"/>
              </a:spcBef>
              <a:spcAft>
                <a:spcPts val="0"/>
              </a:spcAft>
              <a:buClr>
                <a:schemeClr val="dk1"/>
              </a:buClr>
              <a:buSzPts val="1867"/>
              <a:buFont typeface="Times"/>
              <a:buNone/>
              <a:defRPr sz="1867"/>
            </a:lvl4pPr>
            <a:lvl5pPr marL="2286000" lvl="4" indent="-228600" algn="l">
              <a:spcBef>
                <a:spcPts val="373"/>
              </a:spcBef>
              <a:spcAft>
                <a:spcPts val="0"/>
              </a:spcAft>
              <a:buClr>
                <a:schemeClr val="dk1"/>
              </a:buClr>
              <a:buSzPts val="1867"/>
              <a:buFont typeface="Times"/>
              <a:buNone/>
              <a:defRPr sz="1867"/>
            </a:lvl5pPr>
            <a:lvl6pPr marL="2743200" lvl="5" indent="-228600" algn="l">
              <a:spcBef>
                <a:spcPts val="373"/>
              </a:spcBef>
              <a:spcAft>
                <a:spcPts val="0"/>
              </a:spcAft>
              <a:buClr>
                <a:schemeClr val="dk1"/>
              </a:buClr>
              <a:buSzPts val="1867"/>
              <a:buFont typeface="Times"/>
              <a:buNone/>
              <a:defRPr sz="1867"/>
            </a:lvl6pPr>
            <a:lvl7pPr marL="3200400" lvl="6" indent="-228600" algn="l">
              <a:spcBef>
                <a:spcPts val="373"/>
              </a:spcBef>
              <a:spcAft>
                <a:spcPts val="0"/>
              </a:spcAft>
              <a:buClr>
                <a:schemeClr val="dk1"/>
              </a:buClr>
              <a:buSzPts val="1867"/>
              <a:buFont typeface="Times"/>
              <a:buNone/>
              <a:defRPr sz="1867"/>
            </a:lvl7pPr>
            <a:lvl8pPr marL="3657600" lvl="7" indent="-228600" algn="l">
              <a:spcBef>
                <a:spcPts val="373"/>
              </a:spcBef>
              <a:spcAft>
                <a:spcPts val="0"/>
              </a:spcAft>
              <a:buClr>
                <a:schemeClr val="dk1"/>
              </a:buClr>
              <a:buSzPts val="1867"/>
              <a:buFont typeface="Times"/>
              <a:buNone/>
              <a:defRPr sz="1867"/>
            </a:lvl8pPr>
            <a:lvl9pPr marL="4114800" lvl="8" indent="-228600" algn="l">
              <a:spcBef>
                <a:spcPts val="373"/>
              </a:spcBef>
              <a:spcAft>
                <a:spcPts val="0"/>
              </a:spcAft>
              <a:buClr>
                <a:schemeClr val="dk1"/>
              </a:buClr>
              <a:buSzPts val="1867"/>
              <a:buFont typeface="Times"/>
              <a:buNone/>
              <a:defRPr sz="1867"/>
            </a:lvl9pPr>
          </a:lstStyle>
          <a:p>
            <a:endParaRPr/>
          </a:p>
        </p:txBody>
      </p:sp>
      <p:sp>
        <p:nvSpPr>
          <p:cNvPr id="399" name="Google Shape;399;p82"/>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 name="Google Shape;400;p82"/>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1" name="Google Shape;401;p82"/>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2"/>
        <p:cNvGrpSpPr/>
        <p:nvPr/>
      </p:nvGrpSpPr>
      <p:grpSpPr>
        <a:xfrm>
          <a:off x="0" y="0"/>
          <a:ext cx="0" cy="0"/>
          <a:chOff x="0" y="0"/>
          <a:chExt cx="0" cy="0"/>
        </a:xfrm>
      </p:grpSpPr>
      <p:sp>
        <p:nvSpPr>
          <p:cNvPr id="403" name="Google Shape;403;p83"/>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4" name="Google Shape;404;p83"/>
          <p:cNvSpPr txBox="1">
            <a:spLocks noGrp="1"/>
          </p:cNvSpPr>
          <p:nvPr>
            <p:ph type="body" idx="1"/>
          </p:nvPr>
        </p:nvSpPr>
        <p:spPr>
          <a:xfrm>
            <a:off x="914400" y="1981200"/>
            <a:ext cx="5080000" cy="4114800"/>
          </a:xfrm>
          <a:prstGeom prst="rect">
            <a:avLst/>
          </a:prstGeom>
          <a:noFill/>
          <a:ln>
            <a:noFill/>
          </a:ln>
        </p:spPr>
        <p:txBody>
          <a:bodyPr spcFirstLastPara="1" wrap="square" lIns="91425" tIns="45700" rIns="91425" bIns="45700" anchor="t" anchorCtr="0">
            <a:noAutofit/>
          </a:bodyPr>
          <a:lstStyle>
            <a:lvl1pPr marL="457200" lvl="0" indent="-465645" algn="l">
              <a:spcBef>
                <a:spcPts val="747"/>
              </a:spcBef>
              <a:spcAft>
                <a:spcPts val="0"/>
              </a:spcAft>
              <a:buClr>
                <a:schemeClr val="dk1"/>
              </a:buClr>
              <a:buSzPts val="3733"/>
              <a:buFont typeface="Times"/>
              <a:buChar char="•"/>
              <a:defRPr sz="3733"/>
            </a:lvl1pPr>
            <a:lvl2pPr marL="914400" lvl="1" indent="-431800" algn="l">
              <a:spcBef>
                <a:spcPts val="640"/>
              </a:spcBef>
              <a:spcAft>
                <a:spcPts val="0"/>
              </a:spcAft>
              <a:buClr>
                <a:schemeClr val="dk1"/>
              </a:buClr>
              <a:buSzPts val="3200"/>
              <a:buFont typeface="Times"/>
              <a:buChar char="–"/>
              <a:defRPr sz="3200"/>
            </a:lvl2pPr>
            <a:lvl3pPr marL="1371600" lvl="2" indent="-397954" algn="l">
              <a:spcBef>
                <a:spcPts val="533"/>
              </a:spcBef>
              <a:spcAft>
                <a:spcPts val="0"/>
              </a:spcAft>
              <a:buClr>
                <a:schemeClr val="dk1"/>
              </a:buClr>
              <a:buSzPts val="2667"/>
              <a:buFont typeface="Times"/>
              <a:buChar char="•"/>
              <a:defRPr sz="2667"/>
            </a:lvl3pPr>
            <a:lvl4pPr marL="1828800" lvl="3" indent="-381000" algn="l">
              <a:spcBef>
                <a:spcPts val="480"/>
              </a:spcBef>
              <a:spcAft>
                <a:spcPts val="0"/>
              </a:spcAft>
              <a:buClr>
                <a:schemeClr val="dk1"/>
              </a:buClr>
              <a:buSzPts val="2400"/>
              <a:buFont typeface="Times"/>
              <a:buChar char="–"/>
              <a:defRPr sz="2400"/>
            </a:lvl4pPr>
            <a:lvl5pPr marL="2286000" lvl="4" indent="-381000" algn="l">
              <a:spcBef>
                <a:spcPts val="480"/>
              </a:spcBef>
              <a:spcAft>
                <a:spcPts val="0"/>
              </a:spcAft>
              <a:buClr>
                <a:schemeClr val="dk1"/>
              </a:buClr>
              <a:buSzPts val="2400"/>
              <a:buFont typeface="Times"/>
              <a:buChar char="»"/>
              <a:defRPr sz="2400"/>
            </a:lvl5pPr>
            <a:lvl6pPr marL="2743200" lvl="5" indent="-381000" algn="l">
              <a:spcBef>
                <a:spcPts val="480"/>
              </a:spcBef>
              <a:spcAft>
                <a:spcPts val="0"/>
              </a:spcAft>
              <a:buClr>
                <a:schemeClr val="dk1"/>
              </a:buClr>
              <a:buSzPts val="2400"/>
              <a:buFont typeface="Times"/>
              <a:buChar char="»"/>
              <a:defRPr sz="2400"/>
            </a:lvl6pPr>
            <a:lvl7pPr marL="3200400" lvl="6" indent="-381000" algn="l">
              <a:spcBef>
                <a:spcPts val="480"/>
              </a:spcBef>
              <a:spcAft>
                <a:spcPts val="0"/>
              </a:spcAft>
              <a:buClr>
                <a:schemeClr val="dk1"/>
              </a:buClr>
              <a:buSzPts val="2400"/>
              <a:buFont typeface="Times"/>
              <a:buChar char="»"/>
              <a:defRPr sz="2400"/>
            </a:lvl7pPr>
            <a:lvl8pPr marL="3657600" lvl="7" indent="-381000" algn="l">
              <a:spcBef>
                <a:spcPts val="480"/>
              </a:spcBef>
              <a:spcAft>
                <a:spcPts val="0"/>
              </a:spcAft>
              <a:buClr>
                <a:schemeClr val="dk1"/>
              </a:buClr>
              <a:buSzPts val="2400"/>
              <a:buFont typeface="Times"/>
              <a:buChar char="»"/>
              <a:defRPr sz="2400"/>
            </a:lvl8pPr>
            <a:lvl9pPr marL="4114800" lvl="8" indent="-381000" algn="l">
              <a:spcBef>
                <a:spcPts val="480"/>
              </a:spcBef>
              <a:spcAft>
                <a:spcPts val="0"/>
              </a:spcAft>
              <a:buClr>
                <a:schemeClr val="dk1"/>
              </a:buClr>
              <a:buSzPts val="2400"/>
              <a:buFont typeface="Times"/>
              <a:buChar char="»"/>
              <a:defRPr sz="2400"/>
            </a:lvl9pPr>
          </a:lstStyle>
          <a:p>
            <a:endParaRPr/>
          </a:p>
        </p:txBody>
      </p:sp>
      <p:sp>
        <p:nvSpPr>
          <p:cNvPr id="405" name="Google Shape;405;p83"/>
          <p:cNvSpPr txBox="1">
            <a:spLocks noGrp="1"/>
          </p:cNvSpPr>
          <p:nvPr>
            <p:ph type="body" idx="2"/>
          </p:nvPr>
        </p:nvSpPr>
        <p:spPr>
          <a:xfrm>
            <a:off x="6197600" y="1981200"/>
            <a:ext cx="5080000" cy="4114800"/>
          </a:xfrm>
          <a:prstGeom prst="rect">
            <a:avLst/>
          </a:prstGeom>
          <a:noFill/>
          <a:ln>
            <a:noFill/>
          </a:ln>
        </p:spPr>
        <p:txBody>
          <a:bodyPr spcFirstLastPara="1" wrap="square" lIns="91425" tIns="45700" rIns="91425" bIns="45700" anchor="t" anchorCtr="0">
            <a:noAutofit/>
          </a:bodyPr>
          <a:lstStyle>
            <a:lvl1pPr marL="457200" lvl="0" indent="-465645" algn="l">
              <a:spcBef>
                <a:spcPts val="747"/>
              </a:spcBef>
              <a:spcAft>
                <a:spcPts val="0"/>
              </a:spcAft>
              <a:buClr>
                <a:schemeClr val="dk1"/>
              </a:buClr>
              <a:buSzPts val="3733"/>
              <a:buFont typeface="Times"/>
              <a:buChar char="•"/>
              <a:defRPr sz="3733"/>
            </a:lvl1pPr>
            <a:lvl2pPr marL="914400" lvl="1" indent="-431800" algn="l">
              <a:spcBef>
                <a:spcPts val="640"/>
              </a:spcBef>
              <a:spcAft>
                <a:spcPts val="0"/>
              </a:spcAft>
              <a:buClr>
                <a:schemeClr val="dk1"/>
              </a:buClr>
              <a:buSzPts val="3200"/>
              <a:buFont typeface="Times"/>
              <a:buChar char="–"/>
              <a:defRPr sz="3200"/>
            </a:lvl2pPr>
            <a:lvl3pPr marL="1371600" lvl="2" indent="-397954" algn="l">
              <a:spcBef>
                <a:spcPts val="533"/>
              </a:spcBef>
              <a:spcAft>
                <a:spcPts val="0"/>
              </a:spcAft>
              <a:buClr>
                <a:schemeClr val="dk1"/>
              </a:buClr>
              <a:buSzPts val="2667"/>
              <a:buFont typeface="Times"/>
              <a:buChar char="•"/>
              <a:defRPr sz="2667"/>
            </a:lvl3pPr>
            <a:lvl4pPr marL="1828800" lvl="3" indent="-381000" algn="l">
              <a:spcBef>
                <a:spcPts val="480"/>
              </a:spcBef>
              <a:spcAft>
                <a:spcPts val="0"/>
              </a:spcAft>
              <a:buClr>
                <a:schemeClr val="dk1"/>
              </a:buClr>
              <a:buSzPts val="2400"/>
              <a:buFont typeface="Times"/>
              <a:buChar char="–"/>
              <a:defRPr sz="2400"/>
            </a:lvl4pPr>
            <a:lvl5pPr marL="2286000" lvl="4" indent="-381000" algn="l">
              <a:spcBef>
                <a:spcPts val="480"/>
              </a:spcBef>
              <a:spcAft>
                <a:spcPts val="0"/>
              </a:spcAft>
              <a:buClr>
                <a:schemeClr val="dk1"/>
              </a:buClr>
              <a:buSzPts val="2400"/>
              <a:buFont typeface="Times"/>
              <a:buChar char="»"/>
              <a:defRPr sz="2400"/>
            </a:lvl5pPr>
            <a:lvl6pPr marL="2743200" lvl="5" indent="-381000" algn="l">
              <a:spcBef>
                <a:spcPts val="480"/>
              </a:spcBef>
              <a:spcAft>
                <a:spcPts val="0"/>
              </a:spcAft>
              <a:buClr>
                <a:schemeClr val="dk1"/>
              </a:buClr>
              <a:buSzPts val="2400"/>
              <a:buFont typeface="Times"/>
              <a:buChar char="»"/>
              <a:defRPr sz="2400"/>
            </a:lvl6pPr>
            <a:lvl7pPr marL="3200400" lvl="6" indent="-381000" algn="l">
              <a:spcBef>
                <a:spcPts val="480"/>
              </a:spcBef>
              <a:spcAft>
                <a:spcPts val="0"/>
              </a:spcAft>
              <a:buClr>
                <a:schemeClr val="dk1"/>
              </a:buClr>
              <a:buSzPts val="2400"/>
              <a:buFont typeface="Times"/>
              <a:buChar char="»"/>
              <a:defRPr sz="2400"/>
            </a:lvl7pPr>
            <a:lvl8pPr marL="3657600" lvl="7" indent="-381000" algn="l">
              <a:spcBef>
                <a:spcPts val="480"/>
              </a:spcBef>
              <a:spcAft>
                <a:spcPts val="0"/>
              </a:spcAft>
              <a:buClr>
                <a:schemeClr val="dk1"/>
              </a:buClr>
              <a:buSzPts val="2400"/>
              <a:buFont typeface="Times"/>
              <a:buChar char="»"/>
              <a:defRPr sz="2400"/>
            </a:lvl8pPr>
            <a:lvl9pPr marL="4114800" lvl="8" indent="-381000" algn="l">
              <a:spcBef>
                <a:spcPts val="480"/>
              </a:spcBef>
              <a:spcAft>
                <a:spcPts val="0"/>
              </a:spcAft>
              <a:buClr>
                <a:schemeClr val="dk1"/>
              </a:buClr>
              <a:buSzPts val="2400"/>
              <a:buFont typeface="Times"/>
              <a:buChar char="»"/>
              <a:defRPr sz="2400"/>
            </a:lvl9pPr>
          </a:lstStyle>
          <a:p>
            <a:endParaRPr/>
          </a:p>
        </p:txBody>
      </p:sp>
      <p:sp>
        <p:nvSpPr>
          <p:cNvPr id="406" name="Google Shape;406;p83"/>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7" name="Google Shape;407;p83"/>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 name="Google Shape;408;p83"/>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9"/>
        <p:cNvGrpSpPr/>
        <p:nvPr/>
      </p:nvGrpSpPr>
      <p:grpSpPr>
        <a:xfrm>
          <a:off x="0" y="0"/>
          <a:ext cx="0" cy="0"/>
          <a:chOff x="0" y="0"/>
          <a:chExt cx="0" cy="0"/>
        </a:xfrm>
      </p:grpSpPr>
      <p:sp>
        <p:nvSpPr>
          <p:cNvPr id="410" name="Google Shape;410;p8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1" name="Google Shape;411;p84"/>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Autofit/>
          </a:bodyPr>
          <a:lstStyle>
            <a:lvl1pPr marL="457200" lvl="0" indent="-228600" algn="l">
              <a:spcBef>
                <a:spcPts val="640"/>
              </a:spcBef>
              <a:spcAft>
                <a:spcPts val="0"/>
              </a:spcAft>
              <a:buClr>
                <a:schemeClr val="dk1"/>
              </a:buClr>
              <a:buSzPts val="3200"/>
              <a:buFont typeface="Times"/>
              <a:buNone/>
              <a:defRPr sz="3200" b="1"/>
            </a:lvl1pPr>
            <a:lvl2pPr marL="914400" lvl="1" indent="-228600" algn="l">
              <a:spcBef>
                <a:spcPts val="533"/>
              </a:spcBef>
              <a:spcAft>
                <a:spcPts val="0"/>
              </a:spcAft>
              <a:buClr>
                <a:schemeClr val="dk1"/>
              </a:buClr>
              <a:buSzPts val="2667"/>
              <a:buFont typeface="Times"/>
              <a:buNone/>
              <a:defRPr sz="2667" b="1"/>
            </a:lvl2pPr>
            <a:lvl3pPr marL="1371600" lvl="2" indent="-228600" algn="l">
              <a:spcBef>
                <a:spcPts val="480"/>
              </a:spcBef>
              <a:spcAft>
                <a:spcPts val="0"/>
              </a:spcAft>
              <a:buClr>
                <a:schemeClr val="dk1"/>
              </a:buClr>
              <a:buSzPts val="2400"/>
              <a:buFont typeface="Times"/>
              <a:buNone/>
              <a:defRPr sz="2400" b="1"/>
            </a:lvl3pPr>
            <a:lvl4pPr marL="1828800" lvl="3" indent="-228600" algn="l">
              <a:spcBef>
                <a:spcPts val="427"/>
              </a:spcBef>
              <a:spcAft>
                <a:spcPts val="0"/>
              </a:spcAft>
              <a:buClr>
                <a:schemeClr val="dk1"/>
              </a:buClr>
              <a:buSzPts val="2133"/>
              <a:buFont typeface="Times"/>
              <a:buNone/>
              <a:defRPr sz="2133" b="1"/>
            </a:lvl4pPr>
            <a:lvl5pPr marL="2286000" lvl="4" indent="-228600" algn="l">
              <a:spcBef>
                <a:spcPts val="427"/>
              </a:spcBef>
              <a:spcAft>
                <a:spcPts val="0"/>
              </a:spcAft>
              <a:buClr>
                <a:schemeClr val="dk1"/>
              </a:buClr>
              <a:buSzPts val="2133"/>
              <a:buFont typeface="Times"/>
              <a:buNone/>
              <a:defRPr sz="2133" b="1"/>
            </a:lvl5pPr>
            <a:lvl6pPr marL="2743200" lvl="5" indent="-228600" algn="l">
              <a:spcBef>
                <a:spcPts val="427"/>
              </a:spcBef>
              <a:spcAft>
                <a:spcPts val="0"/>
              </a:spcAft>
              <a:buClr>
                <a:schemeClr val="dk1"/>
              </a:buClr>
              <a:buSzPts val="2133"/>
              <a:buFont typeface="Times"/>
              <a:buNone/>
              <a:defRPr sz="2133" b="1"/>
            </a:lvl6pPr>
            <a:lvl7pPr marL="3200400" lvl="6" indent="-228600" algn="l">
              <a:spcBef>
                <a:spcPts val="427"/>
              </a:spcBef>
              <a:spcAft>
                <a:spcPts val="0"/>
              </a:spcAft>
              <a:buClr>
                <a:schemeClr val="dk1"/>
              </a:buClr>
              <a:buSzPts val="2133"/>
              <a:buFont typeface="Times"/>
              <a:buNone/>
              <a:defRPr sz="2133" b="1"/>
            </a:lvl7pPr>
            <a:lvl8pPr marL="3657600" lvl="7" indent="-228600" algn="l">
              <a:spcBef>
                <a:spcPts val="427"/>
              </a:spcBef>
              <a:spcAft>
                <a:spcPts val="0"/>
              </a:spcAft>
              <a:buClr>
                <a:schemeClr val="dk1"/>
              </a:buClr>
              <a:buSzPts val="2133"/>
              <a:buFont typeface="Times"/>
              <a:buNone/>
              <a:defRPr sz="2133" b="1"/>
            </a:lvl8pPr>
            <a:lvl9pPr marL="4114800" lvl="8" indent="-228600" algn="l">
              <a:spcBef>
                <a:spcPts val="427"/>
              </a:spcBef>
              <a:spcAft>
                <a:spcPts val="0"/>
              </a:spcAft>
              <a:buClr>
                <a:schemeClr val="dk1"/>
              </a:buClr>
              <a:buSzPts val="2133"/>
              <a:buFont typeface="Times"/>
              <a:buNone/>
              <a:defRPr sz="2133" b="1"/>
            </a:lvl9pPr>
          </a:lstStyle>
          <a:p>
            <a:endParaRPr/>
          </a:p>
        </p:txBody>
      </p:sp>
      <p:sp>
        <p:nvSpPr>
          <p:cNvPr id="412" name="Google Shape;412;p84"/>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a:buChar char="•"/>
              <a:defRPr sz="3200"/>
            </a:lvl1pPr>
            <a:lvl2pPr marL="914400" lvl="1" indent="-397954" algn="l">
              <a:spcBef>
                <a:spcPts val="533"/>
              </a:spcBef>
              <a:spcAft>
                <a:spcPts val="0"/>
              </a:spcAft>
              <a:buClr>
                <a:schemeClr val="dk1"/>
              </a:buClr>
              <a:buSzPts val="2667"/>
              <a:buFont typeface="Times"/>
              <a:buChar char="–"/>
              <a:defRPr sz="2667"/>
            </a:lvl2pPr>
            <a:lvl3pPr marL="1371600" lvl="2" indent="-381000" algn="l">
              <a:spcBef>
                <a:spcPts val="480"/>
              </a:spcBef>
              <a:spcAft>
                <a:spcPts val="0"/>
              </a:spcAft>
              <a:buClr>
                <a:schemeClr val="dk1"/>
              </a:buClr>
              <a:buSzPts val="2400"/>
              <a:buFont typeface="Times"/>
              <a:buChar char="•"/>
              <a:defRPr sz="2400"/>
            </a:lvl3pPr>
            <a:lvl4pPr marL="1828800" lvl="3" indent="-364045" algn="l">
              <a:spcBef>
                <a:spcPts val="427"/>
              </a:spcBef>
              <a:spcAft>
                <a:spcPts val="0"/>
              </a:spcAft>
              <a:buClr>
                <a:schemeClr val="dk1"/>
              </a:buClr>
              <a:buSzPts val="2133"/>
              <a:buFont typeface="Times"/>
              <a:buChar char="–"/>
              <a:defRPr sz="2133"/>
            </a:lvl4pPr>
            <a:lvl5pPr marL="2286000" lvl="4" indent="-364045" algn="l">
              <a:spcBef>
                <a:spcPts val="427"/>
              </a:spcBef>
              <a:spcAft>
                <a:spcPts val="0"/>
              </a:spcAft>
              <a:buClr>
                <a:schemeClr val="dk1"/>
              </a:buClr>
              <a:buSzPts val="2133"/>
              <a:buFont typeface="Times"/>
              <a:buChar char="»"/>
              <a:defRPr sz="2133"/>
            </a:lvl5pPr>
            <a:lvl6pPr marL="2743200" lvl="5" indent="-364045" algn="l">
              <a:spcBef>
                <a:spcPts val="427"/>
              </a:spcBef>
              <a:spcAft>
                <a:spcPts val="0"/>
              </a:spcAft>
              <a:buClr>
                <a:schemeClr val="dk1"/>
              </a:buClr>
              <a:buSzPts val="2133"/>
              <a:buFont typeface="Times"/>
              <a:buChar char="»"/>
              <a:defRPr sz="2133"/>
            </a:lvl6pPr>
            <a:lvl7pPr marL="3200400" lvl="6" indent="-364045" algn="l">
              <a:spcBef>
                <a:spcPts val="427"/>
              </a:spcBef>
              <a:spcAft>
                <a:spcPts val="0"/>
              </a:spcAft>
              <a:buClr>
                <a:schemeClr val="dk1"/>
              </a:buClr>
              <a:buSzPts val="2133"/>
              <a:buFont typeface="Times"/>
              <a:buChar char="»"/>
              <a:defRPr sz="2133"/>
            </a:lvl7pPr>
            <a:lvl8pPr marL="3657600" lvl="7" indent="-364045" algn="l">
              <a:spcBef>
                <a:spcPts val="427"/>
              </a:spcBef>
              <a:spcAft>
                <a:spcPts val="0"/>
              </a:spcAft>
              <a:buClr>
                <a:schemeClr val="dk1"/>
              </a:buClr>
              <a:buSzPts val="2133"/>
              <a:buFont typeface="Times"/>
              <a:buChar char="»"/>
              <a:defRPr sz="2133"/>
            </a:lvl8pPr>
            <a:lvl9pPr marL="4114800" lvl="8" indent="-364045" algn="l">
              <a:spcBef>
                <a:spcPts val="427"/>
              </a:spcBef>
              <a:spcAft>
                <a:spcPts val="0"/>
              </a:spcAft>
              <a:buClr>
                <a:schemeClr val="dk1"/>
              </a:buClr>
              <a:buSzPts val="2133"/>
              <a:buFont typeface="Times"/>
              <a:buChar char="»"/>
              <a:defRPr sz="2133"/>
            </a:lvl9pPr>
          </a:lstStyle>
          <a:p>
            <a:endParaRPr/>
          </a:p>
        </p:txBody>
      </p:sp>
      <p:sp>
        <p:nvSpPr>
          <p:cNvPr id="413" name="Google Shape;413;p84"/>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Autofit/>
          </a:bodyPr>
          <a:lstStyle>
            <a:lvl1pPr marL="457200" lvl="0" indent="-228600" algn="l">
              <a:spcBef>
                <a:spcPts val="640"/>
              </a:spcBef>
              <a:spcAft>
                <a:spcPts val="0"/>
              </a:spcAft>
              <a:buClr>
                <a:schemeClr val="dk1"/>
              </a:buClr>
              <a:buSzPts val="3200"/>
              <a:buFont typeface="Times"/>
              <a:buNone/>
              <a:defRPr sz="3200" b="1"/>
            </a:lvl1pPr>
            <a:lvl2pPr marL="914400" lvl="1" indent="-228600" algn="l">
              <a:spcBef>
                <a:spcPts val="533"/>
              </a:spcBef>
              <a:spcAft>
                <a:spcPts val="0"/>
              </a:spcAft>
              <a:buClr>
                <a:schemeClr val="dk1"/>
              </a:buClr>
              <a:buSzPts val="2667"/>
              <a:buFont typeface="Times"/>
              <a:buNone/>
              <a:defRPr sz="2667" b="1"/>
            </a:lvl2pPr>
            <a:lvl3pPr marL="1371600" lvl="2" indent="-228600" algn="l">
              <a:spcBef>
                <a:spcPts val="480"/>
              </a:spcBef>
              <a:spcAft>
                <a:spcPts val="0"/>
              </a:spcAft>
              <a:buClr>
                <a:schemeClr val="dk1"/>
              </a:buClr>
              <a:buSzPts val="2400"/>
              <a:buFont typeface="Times"/>
              <a:buNone/>
              <a:defRPr sz="2400" b="1"/>
            </a:lvl3pPr>
            <a:lvl4pPr marL="1828800" lvl="3" indent="-228600" algn="l">
              <a:spcBef>
                <a:spcPts val="427"/>
              </a:spcBef>
              <a:spcAft>
                <a:spcPts val="0"/>
              </a:spcAft>
              <a:buClr>
                <a:schemeClr val="dk1"/>
              </a:buClr>
              <a:buSzPts val="2133"/>
              <a:buFont typeface="Times"/>
              <a:buNone/>
              <a:defRPr sz="2133" b="1"/>
            </a:lvl4pPr>
            <a:lvl5pPr marL="2286000" lvl="4" indent="-228600" algn="l">
              <a:spcBef>
                <a:spcPts val="427"/>
              </a:spcBef>
              <a:spcAft>
                <a:spcPts val="0"/>
              </a:spcAft>
              <a:buClr>
                <a:schemeClr val="dk1"/>
              </a:buClr>
              <a:buSzPts val="2133"/>
              <a:buFont typeface="Times"/>
              <a:buNone/>
              <a:defRPr sz="2133" b="1"/>
            </a:lvl5pPr>
            <a:lvl6pPr marL="2743200" lvl="5" indent="-228600" algn="l">
              <a:spcBef>
                <a:spcPts val="427"/>
              </a:spcBef>
              <a:spcAft>
                <a:spcPts val="0"/>
              </a:spcAft>
              <a:buClr>
                <a:schemeClr val="dk1"/>
              </a:buClr>
              <a:buSzPts val="2133"/>
              <a:buFont typeface="Times"/>
              <a:buNone/>
              <a:defRPr sz="2133" b="1"/>
            </a:lvl6pPr>
            <a:lvl7pPr marL="3200400" lvl="6" indent="-228600" algn="l">
              <a:spcBef>
                <a:spcPts val="427"/>
              </a:spcBef>
              <a:spcAft>
                <a:spcPts val="0"/>
              </a:spcAft>
              <a:buClr>
                <a:schemeClr val="dk1"/>
              </a:buClr>
              <a:buSzPts val="2133"/>
              <a:buFont typeface="Times"/>
              <a:buNone/>
              <a:defRPr sz="2133" b="1"/>
            </a:lvl7pPr>
            <a:lvl8pPr marL="3657600" lvl="7" indent="-228600" algn="l">
              <a:spcBef>
                <a:spcPts val="427"/>
              </a:spcBef>
              <a:spcAft>
                <a:spcPts val="0"/>
              </a:spcAft>
              <a:buClr>
                <a:schemeClr val="dk1"/>
              </a:buClr>
              <a:buSzPts val="2133"/>
              <a:buFont typeface="Times"/>
              <a:buNone/>
              <a:defRPr sz="2133" b="1"/>
            </a:lvl8pPr>
            <a:lvl9pPr marL="4114800" lvl="8" indent="-228600" algn="l">
              <a:spcBef>
                <a:spcPts val="427"/>
              </a:spcBef>
              <a:spcAft>
                <a:spcPts val="0"/>
              </a:spcAft>
              <a:buClr>
                <a:schemeClr val="dk1"/>
              </a:buClr>
              <a:buSzPts val="2133"/>
              <a:buFont typeface="Times"/>
              <a:buNone/>
              <a:defRPr sz="2133" b="1"/>
            </a:lvl9pPr>
          </a:lstStyle>
          <a:p>
            <a:endParaRPr/>
          </a:p>
        </p:txBody>
      </p:sp>
      <p:sp>
        <p:nvSpPr>
          <p:cNvPr id="414" name="Google Shape;414;p84"/>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a:buChar char="•"/>
              <a:defRPr sz="3200"/>
            </a:lvl1pPr>
            <a:lvl2pPr marL="914400" lvl="1" indent="-397954" algn="l">
              <a:spcBef>
                <a:spcPts val="533"/>
              </a:spcBef>
              <a:spcAft>
                <a:spcPts val="0"/>
              </a:spcAft>
              <a:buClr>
                <a:schemeClr val="dk1"/>
              </a:buClr>
              <a:buSzPts val="2667"/>
              <a:buFont typeface="Times"/>
              <a:buChar char="–"/>
              <a:defRPr sz="2667"/>
            </a:lvl2pPr>
            <a:lvl3pPr marL="1371600" lvl="2" indent="-381000" algn="l">
              <a:spcBef>
                <a:spcPts val="480"/>
              </a:spcBef>
              <a:spcAft>
                <a:spcPts val="0"/>
              </a:spcAft>
              <a:buClr>
                <a:schemeClr val="dk1"/>
              </a:buClr>
              <a:buSzPts val="2400"/>
              <a:buFont typeface="Times"/>
              <a:buChar char="•"/>
              <a:defRPr sz="2400"/>
            </a:lvl3pPr>
            <a:lvl4pPr marL="1828800" lvl="3" indent="-364045" algn="l">
              <a:spcBef>
                <a:spcPts val="427"/>
              </a:spcBef>
              <a:spcAft>
                <a:spcPts val="0"/>
              </a:spcAft>
              <a:buClr>
                <a:schemeClr val="dk1"/>
              </a:buClr>
              <a:buSzPts val="2133"/>
              <a:buFont typeface="Times"/>
              <a:buChar char="–"/>
              <a:defRPr sz="2133"/>
            </a:lvl4pPr>
            <a:lvl5pPr marL="2286000" lvl="4" indent="-364045" algn="l">
              <a:spcBef>
                <a:spcPts val="427"/>
              </a:spcBef>
              <a:spcAft>
                <a:spcPts val="0"/>
              </a:spcAft>
              <a:buClr>
                <a:schemeClr val="dk1"/>
              </a:buClr>
              <a:buSzPts val="2133"/>
              <a:buFont typeface="Times"/>
              <a:buChar char="»"/>
              <a:defRPr sz="2133"/>
            </a:lvl5pPr>
            <a:lvl6pPr marL="2743200" lvl="5" indent="-364045" algn="l">
              <a:spcBef>
                <a:spcPts val="427"/>
              </a:spcBef>
              <a:spcAft>
                <a:spcPts val="0"/>
              </a:spcAft>
              <a:buClr>
                <a:schemeClr val="dk1"/>
              </a:buClr>
              <a:buSzPts val="2133"/>
              <a:buFont typeface="Times"/>
              <a:buChar char="»"/>
              <a:defRPr sz="2133"/>
            </a:lvl6pPr>
            <a:lvl7pPr marL="3200400" lvl="6" indent="-364045" algn="l">
              <a:spcBef>
                <a:spcPts val="427"/>
              </a:spcBef>
              <a:spcAft>
                <a:spcPts val="0"/>
              </a:spcAft>
              <a:buClr>
                <a:schemeClr val="dk1"/>
              </a:buClr>
              <a:buSzPts val="2133"/>
              <a:buFont typeface="Times"/>
              <a:buChar char="»"/>
              <a:defRPr sz="2133"/>
            </a:lvl7pPr>
            <a:lvl8pPr marL="3657600" lvl="7" indent="-364045" algn="l">
              <a:spcBef>
                <a:spcPts val="427"/>
              </a:spcBef>
              <a:spcAft>
                <a:spcPts val="0"/>
              </a:spcAft>
              <a:buClr>
                <a:schemeClr val="dk1"/>
              </a:buClr>
              <a:buSzPts val="2133"/>
              <a:buFont typeface="Times"/>
              <a:buChar char="»"/>
              <a:defRPr sz="2133"/>
            </a:lvl8pPr>
            <a:lvl9pPr marL="4114800" lvl="8" indent="-364045" algn="l">
              <a:spcBef>
                <a:spcPts val="427"/>
              </a:spcBef>
              <a:spcAft>
                <a:spcPts val="0"/>
              </a:spcAft>
              <a:buClr>
                <a:schemeClr val="dk1"/>
              </a:buClr>
              <a:buSzPts val="2133"/>
              <a:buFont typeface="Times"/>
              <a:buChar char="»"/>
              <a:defRPr sz="2133"/>
            </a:lvl9pPr>
          </a:lstStyle>
          <a:p>
            <a:endParaRPr/>
          </a:p>
        </p:txBody>
      </p:sp>
      <p:sp>
        <p:nvSpPr>
          <p:cNvPr id="415" name="Google Shape;415;p84"/>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 name="Google Shape;416;p84"/>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 name="Google Shape;417;p84"/>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8"/>
        <p:cNvGrpSpPr/>
        <p:nvPr/>
      </p:nvGrpSpPr>
      <p:grpSpPr>
        <a:xfrm>
          <a:off x="0" y="0"/>
          <a:ext cx="0" cy="0"/>
          <a:chOff x="0" y="0"/>
          <a:chExt cx="0" cy="0"/>
        </a:xfrm>
      </p:grpSpPr>
      <p:sp>
        <p:nvSpPr>
          <p:cNvPr id="419" name="Google Shape;419;p85"/>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0" name="Google Shape;420;p85"/>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1" name="Google Shape;421;p85"/>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2" name="Google Shape;422;p85"/>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3"/>
        <p:cNvGrpSpPr/>
        <p:nvPr/>
      </p:nvGrpSpPr>
      <p:grpSpPr>
        <a:xfrm>
          <a:off x="0" y="0"/>
          <a:ext cx="0" cy="0"/>
          <a:chOff x="0" y="0"/>
          <a:chExt cx="0" cy="0"/>
        </a:xfrm>
      </p:grpSpPr>
      <p:sp>
        <p:nvSpPr>
          <p:cNvPr id="424" name="Google Shape;424;p86"/>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5" name="Google Shape;425;p86"/>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6" name="Google Shape;426;p8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7"/>
        <p:cNvGrpSpPr/>
        <p:nvPr/>
      </p:nvGrpSpPr>
      <p:grpSpPr>
        <a:xfrm>
          <a:off x="0" y="0"/>
          <a:ext cx="0" cy="0"/>
          <a:chOff x="0" y="0"/>
          <a:chExt cx="0" cy="0"/>
        </a:xfrm>
      </p:grpSpPr>
      <p:sp>
        <p:nvSpPr>
          <p:cNvPr id="428" name="Google Shape;428;p87"/>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667"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9" name="Google Shape;429;p87"/>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Autofit/>
          </a:bodyPr>
          <a:lstStyle>
            <a:lvl1pPr marL="457200" lvl="0" indent="-499554" algn="l">
              <a:spcBef>
                <a:spcPts val="853"/>
              </a:spcBef>
              <a:spcAft>
                <a:spcPts val="0"/>
              </a:spcAft>
              <a:buClr>
                <a:schemeClr val="dk1"/>
              </a:buClr>
              <a:buSzPts val="4267"/>
              <a:buFont typeface="Times"/>
              <a:buChar char="•"/>
              <a:defRPr sz="4267"/>
            </a:lvl1pPr>
            <a:lvl2pPr marL="914400" lvl="1" indent="-465645" algn="l">
              <a:spcBef>
                <a:spcPts val="747"/>
              </a:spcBef>
              <a:spcAft>
                <a:spcPts val="0"/>
              </a:spcAft>
              <a:buClr>
                <a:schemeClr val="dk1"/>
              </a:buClr>
              <a:buSzPts val="3733"/>
              <a:buFont typeface="Times"/>
              <a:buChar char="–"/>
              <a:defRPr sz="3733"/>
            </a:lvl2pPr>
            <a:lvl3pPr marL="1371600" lvl="2" indent="-431800" algn="l">
              <a:spcBef>
                <a:spcPts val="640"/>
              </a:spcBef>
              <a:spcAft>
                <a:spcPts val="0"/>
              </a:spcAft>
              <a:buClr>
                <a:schemeClr val="dk1"/>
              </a:buClr>
              <a:buSzPts val="3200"/>
              <a:buFont typeface="Times"/>
              <a:buChar char="•"/>
              <a:defRPr sz="3200"/>
            </a:lvl3pPr>
            <a:lvl4pPr marL="1828800" lvl="3" indent="-397954" algn="l">
              <a:spcBef>
                <a:spcPts val="533"/>
              </a:spcBef>
              <a:spcAft>
                <a:spcPts val="0"/>
              </a:spcAft>
              <a:buClr>
                <a:schemeClr val="dk1"/>
              </a:buClr>
              <a:buSzPts val="2667"/>
              <a:buFont typeface="Times"/>
              <a:buChar char="–"/>
              <a:defRPr sz="2667"/>
            </a:lvl4pPr>
            <a:lvl5pPr marL="2286000" lvl="4" indent="-397954" algn="l">
              <a:spcBef>
                <a:spcPts val="533"/>
              </a:spcBef>
              <a:spcAft>
                <a:spcPts val="0"/>
              </a:spcAft>
              <a:buClr>
                <a:schemeClr val="dk1"/>
              </a:buClr>
              <a:buSzPts val="2667"/>
              <a:buFont typeface="Times"/>
              <a:buChar char="»"/>
              <a:defRPr sz="2667"/>
            </a:lvl5pPr>
            <a:lvl6pPr marL="2743200" lvl="5" indent="-397954" algn="l">
              <a:spcBef>
                <a:spcPts val="533"/>
              </a:spcBef>
              <a:spcAft>
                <a:spcPts val="0"/>
              </a:spcAft>
              <a:buClr>
                <a:schemeClr val="dk1"/>
              </a:buClr>
              <a:buSzPts val="2667"/>
              <a:buFont typeface="Times"/>
              <a:buChar char="»"/>
              <a:defRPr sz="2667"/>
            </a:lvl6pPr>
            <a:lvl7pPr marL="3200400" lvl="6" indent="-397954" algn="l">
              <a:spcBef>
                <a:spcPts val="533"/>
              </a:spcBef>
              <a:spcAft>
                <a:spcPts val="0"/>
              </a:spcAft>
              <a:buClr>
                <a:schemeClr val="dk1"/>
              </a:buClr>
              <a:buSzPts val="2667"/>
              <a:buFont typeface="Times"/>
              <a:buChar char="»"/>
              <a:defRPr sz="2667"/>
            </a:lvl7pPr>
            <a:lvl8pPr marL="3657600" lvl="7" indent="-397954" algn="l">
              <a:spcBef>
                <a:spcPts val="533"/>
              </a:spcBef>
              <a:spcAft>
                <a:spcPts val="0"/>
              </a:spcAft>
              <a:buClr>
                <a:schemeClr val="dk1"/>
              </a:buClr>
              <a:buSzPts val="2667"/>
              <a:buFont typeface="Times"/>
              <a:buChar char="»"/>
              <a:defRPr sz="2667"/>
            </a:lvl8pPr>
            <a:lvl9pPr marL="4114800" lvl="8" indent="-397954" algn="l">
              <a:spcBef>
                <a:spcPts val="533"/>
              </a:spcBef>
              <a:spcAft>
                <a:spcPts val="0"/>
              </a:spcAft>
              <a:buClr>
                <a:schemeClr val="dk1"/>
              </a:buClr>
              <a:buSzPts val="2667"/>
              <a:buFont typeface="Times"/>
              <a:buChar char="»"/>
              <a:defRPr sz="2667"/>
            </a:lvl9pPr>
          </a:lstStyle>
          <a:p>
            <a:endParaRPr/>
          </a:p>
        </p:txBody>
      </p:sp>
      <p:sp>
        <p:nvSpPr>
          <p:cNvPr id="430" name="Google Shape;430;p87"/>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373"/>
              </a:spcBef>
              <a:spcAft>
                <a:spcPts val="0"/>
              </a:spcAft>
              <a:buClr>
                <a:schemeClr val="dk1"/>
              </a:buClr>
              <a:buSzPts val="1867"/>
              <a:buFont typeface="Times"/>
              <a:buNone/>
              <a:defRPr sz="1867"/>
            </a:lvl1pPr>
            <a:lvl2pPr marL="914400" lvl="1" indent="-228600" algn="l">
              <a:spcBef>
                <a:spcPts val="320"/>
              </a:spcBef>
              <a:spcAft>
                <a:spcPts val="0"/>
              </a:spcAft>
              <a:buClr>
                <a:schemeClr val="dk1"/>
              </a:buClr>
              <a:buSzPts val="1600"/>
              <a:buFont typeface="Times"/>
              <a:buNone/>
              <a:defRPr sz="1600"/>
            </a:lvl2pPr>
            <a:lvl3pPr marL="1371600" lvl="2" indent="-228600" algn="l">
              <a:spcBef>
                <a:spcPts val="267"/>
              </a:spcBef>
              <a:spcAft>
                <a:spcPts val="0"/>
              </a:spcAft>
              <a:buClr>
                <a:schemeClr val="dk1"/>
              </a:buClr>
              <a:buSzPts val="1333"/>
              <a:buFont typeface="Times"/>
              <a:buNone/>
              <a:defRPr sz="1333"/>
            </a:lvl3pPr>
            <a:lvl4pPr marL="1828800" lvl="3" indent="-228600" algn="l">
              <a:spcBef>
                <a:spcPts val="240"/>
              </a:spcBef>
              <a:spcAft>
                <a:spcPts val="0"/>
              </a:spcAft>
              <a:buClr>
                <a:schemeClr val="dk1"/>
              </a:buClr>
              <a:buSzPts val="1200"/>
              <a:buFont typeface="Times"/>
              <a:buNone/>
              <a:defRPr sz="1200"/>
            </a:lvl4pPr>
            <a:lvl5pPr marL="2286000" lvl="4" indent="-228600" algn="l">
              <a:spcBef>
                <a:spcPts val="240"/>
              </a:spcBef>
              <a:spcAft>
                <a:spcPts val="0"/>
              </a:spcAft>
              <a:buClr>
                <a:schemeClr val="dk1"/>
              </a:buClr>
              <a:buSzPts val="1200"/>
              <a:buFont typeface="Times"/>
              <a:buNone/>
              <a:defRPr sz="1200"/>
            </a:lvl5pPr>
            <a:lvl6pPr marL="2743200" lvl="5" indent="-228600" algn="l">
              <a:spcBef>
                <a:spcPts val="240"/>
              </a:spcBef>
              <a:spcAft>
                <a:spcPts val="0"/>
              </a:spcAft>
              <a:buClr>
                <a:schemeClr val="dk1"/>
              </a:buClr>
              <a:buSzPts val="1200"/>
              <a:buFont typeface="Times"/>
              <a:buNone/>
              <a:defRPr sz="1200"/>
            </a:lvl6pPr>
            <a:lvl7pPr marL="3200400" lvl="6" indent="-228600" algn="l">
              <a:spcBef>
                <a:spcPts val="240"/>
              </a:spcBef>
              <a:spcAft>
                <a:spcPts val="0"/>
              </a:spcAft>
              <a:buClr>
                <a:schemeClr val="dk1"/>
              </a:buClr>
              <a:buSzPts val="1200"/>
              <a:buFont typeface="Times"/>
              <a:buNone/>
              <a:defRPr sz="1200"/>
            </a:lvl7pPr>
            <a:lvl8pPr marL="3657600" lvl="7" indent="-228600" algn="l">
              <a:spcBef>
                <a:spcPts val="240"/>
              </a:spcBef>
              <a:spcAft>
                <a:spcPts val="0"/>
              </a:spcAft>
              <a:buClr>
                <a:schemeClr val="dk1"/>
              </a:buClr>
              <a:buSzPts val="1200"/>
              <a:buFont typeface="Times"/>
              <a:buNone/>
              <a:defRPr sz="1200"/>
            </a:lvl8pPr>
            <a:lvl9pPr marL="4114800" lvl="8" indent="-228600" algn="l">
              <a:spcBef>
                <a:spcPts val="240"/>
              </a:spcBef>
              <a:spcAft>
                <a:spcPts val="0"/>
              </a:spcAft>
              <a:buClr>
                <a:schemeClr val="dk1"/>
              </a:buClr>
              <a:buSzPts val="1200"/>
              <a:buFont typeface="Times"/>
              <a:buNone/>
              <a:defRPr sz="1200"/>
            </a:lvl9pPr>
          </a:lstStyle>
          <a:p>
            <a:endParaRPr/>
          </a:p>
        </p:txBody>
      </p:sp>
      <p:sp>
        <p:nvSpPr>
          <p:cNvPr id="431" name="Google Shape;431;p87"/>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87"/>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3" name="Google Shape;433;p87"/>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34"/>
        <p:cNvGrpSpPr/>
        <p:nvPr/>
      </p:nvGrpSpPr>
      <p:grpSpPr>
        <a:xfrm>
          <a:off x="0" y="0"/>
          <a:ext cx="0" cy="0"/>
          <a:chOff x="0" y="0"/>
          <a:chExt cx="0" cy="0"/>
        </a:xfrm>
      </p:grpSpPr>
      <p:sp>
        <p:nvSpPr>
          <p:cNvPr id="435" name="Google Shape;435;p88"/>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667"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6" name="Google Shape;436;p88"/>
          <p:cNvSpPr>
            <a:spLocks noGrp="1"/>
          </p:cNvSpPr>
          <p:nvPr>
            <p:ph type="pic" idx="2"/>
          </p:nvPr>
        </p:nvSpPr>
        <p:spPr>
          <a:xfrm>
            <a:off x="2389717" y="612775"/>
            <a:ext cx="7315200" cy="4114800"/>
          </a:xfrm>
          <a:prstGeom prst="rect">
            <a:avLst/>
          </a:prstGeom>
          <a:noFill/>
          <a:ln>
            <a:noFill/>
          </a:ln>
        </p:spPr>
      </p:sp>
      <p:sp>
        <p:nvSpPr>
          <p:cNvPr id="437" name="Google Shape;437;p88"/>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Autofit/>
          </a:bodyPr>
          <a:lstStyle>
            <a:lvl1pPr marL="457200" lvl="0" indent="-228600" algn="l">
              <a:spcBef>
                <a:spcPts val="373"/>
              </a:spcBef>
              <a:spcAft>
                <a:spcPts val="0"/>
              </a:spcAft>
              <a:buClr>
                <a:schemeClr val="dk1"/>
              </a:buClr>
              <a:buSzPts val="1867"/>
              <a:buFont typeface="Times"/>
              <a:buNone/>
              <a:defRPr sz="1867"/>
            </a:lvl1pPr>
            <a:lvl2pPr marL="914400" lvl="1" indent="-228600" algn="l">
              <a:spcBef>
                <a:spcPts val="320"/>
              </a:spcBef>
              <a:spcAft>
                <a:spcPts val="0"/>
              </a:spcAft>
              <a:buClr>
                <a:schemeClr val="dk1"/>
              </a:buClr>
              <a:buSzPts val="1600"/>
              <a:buFont typeface="Times"/>
              <a:buNone/>
              <a:defRPr sz="1600"/>
            </a:lvl2pPr>
            <a:lvl3pPr marL="1371600" lvl="2" indent="-228600" algn="l">
              <a:spcBef>
                <a:spcPts val="267"/>
              </a:spcBef>
              <a:spcAft>
                <a:spcPts val="0"/>
              </a:spcAft>
              <a:buClr>
                <a:schemeClr val="dk1"/>
              </a:buClr>
              <a:buSzPts val="1333"/>
              <a:buFont typeface="Times"/>
              <a:buNone/>
              <a:defRPr sz="1333"/>
            </a:lvl3pPr>
            <a:lvl4pPr marL="1828800" lvl="3" indent="-228600" algn="l">
              <a:spcBef>
                <a:spcPts val="240"/>
              </a:spcBef>
              <a:spcAft>
                <a:spcPts val="0"/>
              </a:spcAft>
              <a:buClr>
                <a:schemeClr val="dk1"/>
              </a:buClr>
              <a:buSzPts val="1200"/>
              <a:buFont typeface="Times"/>
              <a:buNone/>
              <a:defRPr sz="1200"/>
            </a:lvl4pPr>
            <a:lvl5pPr marL="2286000" lvl="4" indent="-228600" algn="l">
              <a:spcBef>
                <a:spcPts val="240"/>
              </a:spcBef>
              <a:spcAft>
                <a:spcPts val="0"/>
              </a:spcAft>
              <a:buClr>
                <a:schemeClr val="dk1"/>
              </a:buClr>
              <a:buSzPts val="1200"/>
              <a:buFont typeface="Times"/>
              <a:buNone/>
              <a:defRPr sz="1200"/>
            </a:lvl5pPr>
            <a:lvl6pPr marL="2743200" lvl="5" indent="-228600" algn="l">
              <a:spcBef>
                <a:spcPts val="240"/>
              </a:spcBef>
              <a:spcAft>
                <a:spcPts val="0"/>
              </a:spcAft>
              <a:buClr>
                <a:schemeClr val="dk1"/>
              </a:buClr>
              <a:buSzPts val="1200"/>
              <a:buFont typeface="Times"/>
              <a:buNone/>
              <a:defRPr sz="1200"/>
            </a:lvl6pPr>
            <a:lvl7pPr marL="3200400" lvl="6" indent="-228600" algn="l">
              <a:spcBef>
                <a:spcPts val="240"/>
              </a:spcBef>
              <a:spcAft>
                <a:spcPts val="0"/>
              </a:spcAft>
              <a:buClr>
                <a:schemeClr val="dk1"/>
              </a:buClr>
              <a:buSzPts val="1200"/>
              <a:buFont typeface="Times"/>
              <a:buNone/>
              <a:defRPr sz="1200"/>
            </a:lvl7pPr>
            <a:lvl8pPr marL="3657600" lvl="7" indent="-228600" algn="l">
              <a:spcBef>
                <a:spcPts val="240"/>
              </a:spcBef>
              <a:spcAft>
                <a:spcPts val="0"/>
              </a:spcAft>
              <a:buClr>
                <a:schemeClr val="dk1"/>
              </a:buClr>
              <a:buSzPts val="1200"/>
              <a:buFont typeface="Times"/>
              <a:buNone/>
              <a:defRPr sz="1200"/>
            </a:lvl8pPr>
            <a:lvl9pPr marL="4114800" lvl="8" indent="-228600" algn="l">
              <a:spcBef>
                <a:spcPts val="240"/>
              </a:spcBef>
              <a:spcAft>
                <a:spcPts val="0"/>
              </a:spcAft>
              <a:buClr>
                <a:schemeClr val="dk1"/>
              </a:buClr>
              <a:buSzPts val="1200"/>
              <a:buFont typeface="Times"/>
              <a:buNone/>
              <a:defRPr sz="1200"/>
            </a:lvl9pPr>
          </a:lstStyle>
          <a:p>
            <a:endParaRPr/>
          </a:p>
        </p:txBody>
      </p:sp>
      <p:sp>
        <p:nvSpPr>
          <p:cNvPr id="438" name="Google Shape;438;p88"/>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9" name="Google Shape;439;p88"/>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0" name="Google Shape;440;p88"/>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41"/>
        <p:cNvGrpSpPr/>
        <p:nvPr/>
      </p:nvGrpSpPr>
      <p:grpSpPr>
        <a:xfrm>
          <a:off x="0" y="0"/>
          <a:ext cx="0" cy="0"/>
          <a:chOff x="0" y="0"/>
          <a:chExt cx="0" cy="0"/>
        </a:xfrm>
      </p:grpSpPr>
      <p:sp>
        <p:nvSpPr>
          <p:cNvPr id="442" name="Google Shape;442;p89"/>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3" name="Google Shape;443;p89"/>
          <p:cNvSpPr txBox="1">
            <a:spLocks noGrp="1"/>
          </p:cNvSpPr>
          <p:nvPr>
            <p:ph type="body" idx="1"/>
          </p:nvPr>
        </p:nvSpPr>
        <p:spPr>
          <a:xfrm rot="5400000">
            <a:off x="4038600" y="-1143000"/>
            <a:ext cx="4114800" cy="10363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44" name="Google Shape;444;p89"/>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5" name="Google Shape;445;p89"/>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6" name="Google Shape;446;p89"/>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47"/>
        <p:cNvGrpSpPr/>
        <p:nvPr/>
      </p:nvGrpSpPr>
      <p:grpSpPr>
        <a:xfrm>
          <a:off x="0" y="0"/>
          <a:ext cx="0" cy="0"/>
          <a:chOff x="0" y="0"/>
          <a:chExt cx="0" cy="0"/>
        </a:xfrm>
      </p:grpSpPr>
      <p:sp>
        <p:nvSpPr>
          <p:cNvPr id="448" name="Google Shape;448;p90"/>
          <p:cNvSpPr txBox="1">
            <a:spLocks noGrp="1"/>
          </p:cNvSpPr>
          <p:nvPr>
            <p:ph type="title"/>
          </p:nvPr>
        </p:nvSpPr>
        <p:spPr>
          <a:xfrm rot="5400000">
            <a:off x="7239000" y="2057400"/>
            <a:ext cx="5486400" cy="2590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9" name="Google Shape;449;p90"/>
          <p:cNvSpPr txBox="1">
            <a:spLocks noGrp="1"/>
          </p:cNvSpPr>
          <p:nvPr>
            <p:ph type="body" idx="1"/>
          </p:nvPr>
        </p:nvSpPr>
        <p:spPr>
          <a:xfrm rot="5400000">
            <a:off x="1955800" y="-431800"/>
            <a:ext cx="5486400" cy="7569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0" name="Google Shape;450;p90"/>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1" name="Google Shape;451;p90"/>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2" name="Google Shape;452;p90"/>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5_Title and Content" type="obj">
  <p:cSld name="OBJECT">
    <p:bg>
      <p:bgPr>
        <a:blipFill>
          <a:blip r:embed="rId2">
            <a:alphaModFix/>
          </a:blip>
          <a:stretch>
            <a:fillRect/>
          </a:stretch>
        </a:blipFill>
        <a:effectLst/>
      </p:bgPr>
    </p:bg>
    <p:spTree>
      <p:nvGrpSpPr>
        <p:cNvPr id="1" name="Shape 459"/>
        <p:cNvGrpSpPr/>
        <p:nvPr/>
      </p:nvGrpSpPr>
      <p:grpSpPr>
        <a:xfrm>
          <a:off x="0" y="0"/>
          <a:ext cx="0" cy="0"/>
          <a:chOff x="0" y="0"/>
          <a:chExt cx="0" cy="0"/>
        </a:xfrm>
      </p:grpSpPr>
      <p:sp>
        <p:nvSpPr>
          <p:cNvPr id="460" name="Google Shape;460;p92"/>
          <p:cNvSpPr txBox="1">
            <a:spLocks noGrp="1"/>
          </p:cNvSpPr>
          <p:nvPr>
            <p:ph type="title"/>
          </p:nvPr>
        </p:nvSpPr>
        <p:spPr>
          <a:xfrm>
            <a:off x="838200" y="160336"/>
            <a:ext cx="833437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Franklin Gothic"/>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1" name="Google Shape;461;p9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Font typeface="Noto Sans Symbols"/>
              <a:buChar char="▪"/>
              <a:defRPr>
                <a:solidFill>
                  <a:schemeClr val="lt1"/>
                </a:solidFill>
              </a:defRPr>
            </a:lvl1pPr>
            <a:lvl2pPr marL="914400" lvl="1" indent="-381000" algn="l">
              <a:lnSpc>
                <a:spcPct val="90000"/>
              </a:lnSpc>
              <a:spcBef>
                <a:spcPts val="500"/>
              </a:spcBef>
              <a:spcAft>
                <a:spcPts val="0"/>
              </a:spcAft>
              <a:buClr>
                <a:schemeClr val="accent3"/>
              </a:buClr>
              <a:buSzPts val="2400"/>
              <a:buFont typeface="Noto Sans Symbols"/>
              <a:buChar char="▪"/>
              <a:defRPr>
                <a:solidFill>
                  <a:schemeClr val="lt1"/>
                </a:solidFill>
              </a:defRPr>
            </a:lvl2pPr>
            <a:lvl3pPr marL="1371600" lvl="2" indent="-355600" algn="l">
              <a:lnSpc>
                <a:spcPct val="90000"/>
              </a:lnSpc>
              <a:spcBef>
                <a:spcPts val="500"/>
              </a:spcBef>
              <a:spcAft>
                <a:spcPts val="0"/>
              </a:spcAft>
              <a:buClr>
                <a:schemeClr val="accent3"/>
              </a:buClr>
              <a:buSzPts val="2000"/>
              <a:buFont typeface="Noto Sans Symbols"/>
              <a:buChar char="▪"/>
              <a:defRPr>
                <a:solidFill>
                  <a:schemeClr val="lt1"/>
                </a:solidFill>
              </a:defRPr>
            </a:lvl3pPr>
            <a:lvl4pPr marL="1828800" lvl="3" indent="-342900" algn="l">
              <a:lnSpc>
                <a:spcPct val="90000"/>
              </a:lnSpc>
              <a:spcBef>
                <a:spcPts val="500"/>
              </a:spcBef>
              <a:spcAft>
                <a:spcPts val="0"/>
              </a:spcAft>
              <a:buClr>
                <a:schemeClr val="accent3"/>
              </a:buClr>
              <a:buSzPts val="1800"/>
              <a:buFont typeface="Noto Sans Symbols"/>
              <a:buChar char="▪"/>
              <a:defRPr>
                <a:solidFill>
                  <a:schemeClr val="lt1"/>
                </a:solidFill>
              </a:defRPr>
            </a:lvl4pPr>
            <a:lvl5pPr marL="2286000" lvl="4" indent="-342900" algn="l">
              <a:lnSpc>
                <a:spcPct val="90000"/>
              </a:lnSpc>
              <a:spcBef>
                <a:spcPts val="500"/>
              </a:spcBef>
              <a:spcAft>
                <a:spcPts val="0"/>
              </a:spcAft>
              <a:buClr>
                <a:schemeClr val="accent3"/>
              </a:buClr>
              <a:buSzPts val="1800"/>
              <a:buFont typeface="Noto Sans Symbols"/>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2" name="Google Shape;462;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3" name="Google Shape;463;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4" name="Google Shape;464;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blipFill>
          <a:blip r:embed="rId2">
            <a:alphaModFix/>
          </a:blip>
          <a:stretch>
            <a:fillRect/>
          </a:stretch>
        </a:blipFill>
        <a:effectLst/>
      </p:bgPr>
    </p:bg>
    <p:spTree>
      <p:nvGrpSpPr>
        <p:cNvPr id="1" name="Shape 465"/>
        <p:cNvGrpSpPr/>
        <p:nvPr/>
      </p:nvGrpSpPr>
      <p:grpSpPr>
        <a:xfrm>
          <a:off x="0" y="0"/>
          <a:ext cx="0" cy="0"/>
          <a:chOff x="0" y="0"/>
          <a:chExt cx="0" cy="0"/>
        </a:xfrm>
      </p:grpSpPr>
      <p:sp>
        <p:nvSpPr>
          <p:cNvPr id="466" name="Google Shape;466;p93"/>
          <p:cNvSpPr txBox="1">
            <a:spLocks noGrp="1"/>
          </p:cNvSpPr>
          <p:nvPr>
            <p:ph type="title"/>
          </p:nvPr>
        </p:nvSpPr>
        <p:spPr>
          <a:xfrm>
            <a:off x="838200" y="160336"/>
            <a:ext cx="833437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Franklin Gothic"/>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7" name="Google Shape;467;p9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Font typeface="Noto Sans Symbols"/>
              <a:buChar char="▪"/>
              <a:defRPr>
                <a:solidFill>
                  <a:schemeClr val="lt1"/>
                </a:solidFill>
              </a:defRPr>
            </a:lvl1pPr>
            <a:lvl2pPr marL="914400" lvl="1" indent="-381000" algn="l">
              <a:lnSpc>
                <a:spcPct val="90000"/>
              </a:lnSpc>
              <a:spcBef>
                <a:spcPts val="500"/>
              </a:spcBef>
              <a:spcAft>
                <a:spcPts val="0"/>
              </a:spcAft>
              <a:buClr>
                <a:schemeClr val="accent3"/>
              </a:buClr>
              <a:buSzPts val="2400"/>
              <a:buFont typeface="Noto Sans Symbols"/>
              <a:buChar char="▪"/>
              <a:defRPr>
                <a:solidFill>
                  <a:schemeClr val="lt1"/>
                </a:solidFill>
              </a:defRPr>
            </a:lvl2pPr>
            <a:lvl3pPr marL="1371600" lvl="2" indent="-355600" algn="l">
              <a:lnSpc>
                <a:spcPct val="90000"/>
              </a:lnSpc>
              <a:spcBef>
                <a:spcPts val="500"/>
              </a:spcBef>
              <a:spcAft>
                <a:spcPts val="0"/>
              </a:spcAft>
              <a:buClr>
                <a:schemeClr val="accent3"/>
              </a:buClr>
              <a:buSzPts val="2000"/>
              <a:buFont typeface="Noto Sans Symbols"/>
              <a:buChar char="▪"/>
              <a:defRPr>
                <a:solidFill>
                  <a:schemeClr val="lt1"/>
                </a:solidFill>
              </a:defRPr>
            </a:lvl3pPr>
            <a:lvl4pPr marL="1828800" lvl="3" indent="-342900" algn="l">
              <a:lnSpc>
                <a:spcPct val="90000"/>
              </a:lnSpc>
              <a:spcBef>
                <a:spcPts val="500"/>
              </a:spcBef>
              <a:spcAft>
                <a:spcPts val="0"/>
              </a:spcAft>
              <a:buClr>
                <a:schemeClr val="accent3"/>
              </a:buClr>
              <a:buSzPts val="1800"/>
              <a:buFont typeface="Noto Sans Symbols"/>
              <a:buChar char="▪"/>
              <a:defRPr>
                <a:solidFill>
                  <a:schemeClr val="lt1"/>
                </a:solidFill>
              </a:defRPr>
            </a:lvl4pPr>
            <a:lvl5pPr marL="2286000" lvl="4" indent="-342900" algn="l">
              <a:lnSpc>
                <a:spcPct val="90000"/>
              </a:lnSpc>
              <a:spcBef>
                <a:spcPts val="500"/>
              </a:spcBef>
              <a:spcAft>
                <a:spcPts val="0"/>
              </a:spcAft>
              <a:buClr>
                <a:schemeClr val="accent3"/>
              </a:buClr>
              <a:buSzPts val="1800"/>
              <a:buFont typeface="Noto Sans Symbols"/>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8" name="Google Shape;468;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a:alphaModFix/>
          </a:blip>
          <a:stretch>
            <a:fillRect/>
          </a:stretch>
        </a:blipFill>
        <a:effectLst/>
      </p:bgPr>
    </p:bg>
    <p:spTree>
      <p:nvGrpSpPr>
        <p:cNvPr id="1" name="Shape 471"/>
        <p:cNvGrpSpPr/>
        <p:nvPr/>
      </p:nvGrpSpPr>
      <p:grpSpPr>
        <a:xfrm>
          <a:off x="0" y="0"/>
          <a:ext cx="0" cy="0"/>
          <a:chOff x="0" y="0"/>
          <a:chExt cx="0" cy="0"/>
        </a:xfrm>
      </p:grpSpPr>
      <p:sp>
        <p:nvSpPr>
          <p:cNvPr id="472" name="Google Shape;472;p94"/>
          <p:cNvSpPr txBox="1">
            <a:spLocks noGrp="1"/>
          </p:cNvSpPr>
          <p:nvPr>
            <p:ph type="title"/>
          </p:nvPr>
        </p:nvSpPr>
        <p:spPr>
          <a:xfrm>
            <a:off x="838200" y="160336"/>
            <a:ext cx="833437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Franklin Gothic"/>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9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4"/>
              </a:buClr>
              <a:buSzPts val="2800"/>
              <a:buFont typeface="Noto Sans Symbols"/>
              <a:buChar char="▪"/>
              <a:defRPr>
                <a:solidFill>
                  <a:schemeClr val="lt1"/>
                </a:solidFill>
              </a:defRPr>
            </a:lvl1pPr>
            <a:lvl2pPr marL="914400" lvl="1" indent="-381000" algn="l">
              <a:lnSpc>
                <a:spcPct val="90000"/>
              </a:lnSpc>
              <a:spcBef>
                <a:spcPts val="500"/>
              </a:spcBef>
              <a:spcAft>
                <a:spcPts val="0"/>
              </a:spcAft>
              <a:buClr>
                <a:schemeClr val="accent4"/>
              </a:buClr>
              <a:buSzPts val="2400"/>
              <a:buFont typeface="Noto Sans Symbols"/>
              <a:buChar char="▪"/>
              <a:defRPr>
                <a:solidFill>
                  <a:schemeClr val="lt1"/>
                </a:solidFill>
              </a:defRPr>
            </a:lvl2pPr>
            <a:lvl3pPr marL="1371600" lvl="2" indent="-355600" algn="l">
              <a:lnSpc>
                <a:spcPct val="90000"/>
              </a:lnSpc>
              <a:spcBef>
                <a:spcPts val="500"/>
              </a:spcBef>
              <a:spcAft>
                <a:spcPts val="0"/>
              </a:spcAft>
              <a:buClr>
                <a:schemeClr val="accent4"/>
              </a:buClr>
              <a:buSzPts val="2000"/>
              <a:buFont typeface="Noto Sans Symbols"/>
              <a:buChar char="▪"/>
              <a:defRPr>
                <a:solidFill>
                  <a:schemeClr val="lt1"/>
                </a:solidFill>
              </a:defRPr>
            </a:lvl3pPr>
            <a:lvl4pPr marL="1828800" lvl="3" indent="-342900" algn="l">
              <a:lnSpc>
                <a:spcPct val="90000"/>
              </a:lnSpc>
              <a:spcBef>
                <a:spcPts val="500"/>
              </a:spcBef>
              <a:spcAft>
                <a:spcPts val="0"/>
              </a:spcAft>
              <a:buClr>
                <a:schemeClr val="accent4"/>
              </a:buClr>
              <a:buSzPts val="1800"/>
              <a:buFont typeface="Noto Sans Symbols"/>
              <a:buChar char="▪"/>
              <a:defRPr>
                <a:solidFill>
                  <a:schemeClr val="lt1"/>
                </a:solidFill>
              </a:defRPr>
            </a:lvl4pPr>
            <a:lvl5pPr marL="2286000" lvl="4" indent="-342900" algn="l">
              <a:lnSpc>
                <a:spcPct val="90000"/>
              </a:lnSpc>
              <a:spcBef>
                <a:spcPts val="500"/>
              </a:spcBef>
              <a:spcAft>
                <a:spcPts val="0"/>
              </a:spcAft>
              <a:buClr>
                <a:schemeClr val="accent4"/>
              </a:buClr>
              <a:buSzPts val="1800"/>
              <a:buFont typeface="Noto Sans Symbols"/>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4" name="Google Shape;474;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477"/>
        <p:cNvGrpSpPr/>
        <p:nvPr/>
      </p:nvGrpSpPr>
      <p:grpSpPr>
        <a:xfrm>
          <a:off x="0" y="0"/>
          <a:ext cx="0" cy="0"/>
          <a:chOff x="0" y="0"/>
          <a:chExt cx="0" cy="0"/>
        </a:xfrm>
      </p:grpSpPr>
      <p:sp>
        <p:nvSpPr>
          <p:cNvPr id="478" name="Google Shape;478;p95"/>
          <p:cNvSpPr txBox="1">
            <a:spLocks noGrp="1"/>
          </p:cNvSpPr>
          <p:nvPr>
            <p:ph type="title"/>
          </p:nvPr>
        </p:nvSpPr>
        <p:spPr>
          <a:xfrm>
            <a:off x="838200" y="160336"/>
            <a:ext cx="833437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Franklin Gothic"/>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9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Font typeface="Noto Sans Symbols"/>
              <a:buChar char="▪"/>
              <a:defRPr>
                <a:solidFill>
                  <a:schemeClr val="lt1"/>
                </a:solidFill>
              </a:defRPr>
            </a:lvl1pPr>
            <a:lvl2pPr marL="914400" lvl="1" indent="-381000" algn="l">
              <a:lnSpc>
                <a:spcPct val="90000"/>
              </a:lnSpc>
              <a:spcBef>
                <a:spcPts val="500"/>
              </a:spcBef>
              <a:spcAft>
                <a:spcPts val="0"/>
              </a:spcAft>
              <a:buClr>
                <a:schemeClr val="accent5"/>
              </a:buClr>
              <a:buSzPts val="2400"/>
              <a:buFont typeface="Noto Sans Symbols"/>
              <a:buChar char="▪"/>
              <a:defRPr>
                <a:solidFill>
                  <a:schemeClr val="lt1"/>
                </a:solidFill>
              </a:defRPr>
            </a:lvl2pPr>
            <a:lvl3pPr marL="1371600" lvl="2" indent="-355600" algn="l">
              <a:lnSpc>
                <a:spcPct val="90000"/>
              </a:lnSpc>
              <a:spcBef>
                <a:spcPts val="500"/>
              </a:spcBef>
              <a:spcAft>
                <a:spcPts val="0"/>
              </a:spcAft>
              <a:buClr>
                <a:schemeClr val="accent5"/>
              </a:buClr>
              <a:buSzPts val="2000"/>
              <a:buFont typeface="Noto Sans Symbols"/>
              <a:buChar char="▪"/>
              <a:defRPr>
                <a:solidFill>
                  <a:schemeClr val="lt1"/>
                </a:solidFill>
              </a:defRPr>
            </a:lvl3pPr>
            <a:lvl4pPr marL="1828800" lvl="3" indent="-342900" algn="l">
              <a:lnSpc>
                <a:spcPct val="90000"/>
              </a:lnSpc>
              <a:spcBef>
                <a:spcPts val="500"/>
              </a:spcBef>
              <a:spcAft>
                <a:spcPts val="0"/>
              </a:spcAft>
              <a:buClr>
                <a:schemeClr val="accent5"/>
              </a:buClr>
              <a:buSzPts val="1800"/>
              <a:buFont typeface="Noto Sans Symbols"/>
              <a:buChar char="▪"/>
              <a:defRPr>
                <a:solidFill>
                  <a:schemeClr val="lt1"/>
                </a:solidFill>
              </a:defRPr>
            </a:lvl4pPr>
            <a:lvl5pPr marL="2286000" lvl="4" indent="-342900" algn="l">
              <a:lnSpc>
                <a:spcPct val="90000"/>
              </a:lnSpc>
              <a:spcBef>
                <a:spcPts val="500"/>
              </a:spcBef>
              <a:spcAft>
                <a:spcPts val="0"/>
              </a:spcAft>
              <a:buClr>
                <a:schemeClr val="accent5"/>
              </a:buClr>
              <a:buSzPts val="1800"/>
              <a:buFont typeface="Noto Sans Symbols"/>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0" name="Google Shape;480;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blipFill>
          <a:blip r:embed="rId2">
            <a:alphaModFix/>
          </a:blip>
          <a:stretch>
            <a:fillRect/>
          </a:stretch>
        </a:blipFill>
        <a:effectLst/>
      </p:bgPr>
    </p:bg>
    <p:spTree>
      <p:nvGrpSpPr>
        <p:cNvPr id="1" name="Shape 483"/>
        <p:cNvGrpSpPr/>
        <p:nvPr/>
      </p:nvGrpSpPr>
      <p:grpSpPr>
        <a:xfrm>
          <a:off x="0" y="0"/>
          <a:ext cx="0" cy="0"/>
          <a:chOff x="0" y="0"/>
          <a:chExt cx="0" cy="0"/>
        </a:xfrm>
      </p:grpSpPr>
      <p:sp>
        <p:nvSpPr>
          <p:cNvPr id="484" name="Google Shape;484;p96"/>
          <p:cNvSpPr txBox="1">
            <a:spLocks noGrp="1"/>
          </p:cNvSpPr>
          <p:nvPr>
            <p:ph type="title"/>
          </p:nvPr>
        </p:nvSpPr>
        <p:spPr>
          <a:xfrm>
            <a:off x="838200" y="160336"/>
            <a:ext cx="833437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Franklin Gothic"/>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9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Font typeface="Noto Sans Symbols"/>
              <a:buChar char="▪"/>
              <a:defRPr>
                <a:solidFill>
                  <a:schemeClr val="lt1"/>
                </a:solidFill>
              </a:defRPr>
            </a:lvl1pPr>
            <a:lvl2pPr marL="914400" lvl="1" indent="-381000" algn="l">
              <a:lnSpc>
                <a:spcPct val="90000"/>
              </a:lnSpc>
              <a:spcBef>
                <a:spcPts val="500"/>
              </a:spcBef>
              <a:spcAft>
                <a:spcPts val="0"/>
              </a:spcAft>
              <a:buClr>
                <a:schemeClr val="accent5"/>
              </a:buClr>
              <a:buSzPts val="2400"/>
              <a:buFont typeface="Noto Sans Symbols"/>
              <a:buChar char="▪"/>
              <a:defRPr>
                <a:solidFill>
                  <a:schemeClr val="lt1"/>
                </a:solidFill>
              </a:defRPr>
            </a:lvl2pPr>
            <a:lvl3pPr marL="1371600" lvl="2" indent="-355600" algn="l">
              <a:lnSpc>
                <a:spcPct val="90000"/>
              </a:lnSpc>
              <a:spcBef>
                <a:spcPts val="500"/>
              </a:spcBef>
              <a:spcAft>
                <a:spcPts val="0"/>
              </a:spcAft>
              <a:buClr>
                <a:schemeClr val="accent5"/>
              </a:buClr>
              <a:buSzPts val="2000"/>
              <a:buFont typeface="Noto Sans Symbols"/>
              <a:buChar char="▪"/>
              <a:defRPr>
                <a:solidFill>
                  <a:schemeClr val="lt1"/>
                </a:solidFill>
              </a:defRPr>
            </a:lvl3pPr>
            <a:lvl4pPr marL="1828800" lvl="3" indent="-342900" algn="l">
              <a:lnSpc>
                <a:spcPct val="90000"/>
              </a:lnSpc>
              <a:spcBef>
                <a:spcPts val="500"/>
              </a:spcBef>
              <a:spcAft>
                <a:spcPts val="0"/>
              </a:spcAft>
              <a:buClr>
                <a:schemeClr val="accent5"/>
              </a:buClr>
              <a:buSzPts val="1800"/>
              <a:buFont typeface="Noto Sans Symbols"/>
              <a:buChar char="▪"/>
              <a:defRPr>
                <a:solidFill>
                  <a:schemeClr val="lt1"/>
                </a:solidFill>
              </a:defRPr>
            </a:lvl4pPr>
            <a:lvl5pPr marL="2286000" lvl="4" indent="-342900" algn="l">
              <a:lnSpc>
                <a:spcPct val="90000"/>
              </a:lnSpc>
              <a:spcBef>
                <a:spcPts val="500"/>
              </a:spcBef>
              <a:spcAft>
                <a:spcPts val="0"/>
              </a:spcAft>
              <a:buClr>
                <a:schemeClr val="accent5"/>
              </a:buClr>
              <a:buSzPts val="1800"/>
              <a:buFont typeface="Noto Sans Symbols"/>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6" name="Google Shape;486;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489"/>
        <p:cNvGrpSpPr/>
        <p:nvPr/>
      </p:nvGrpSpPr>
      <p:grpSpPr>
        <a:xfrm>
          <a:off x="0" y="0"/>
          <a:ext cx="0" cy="0"/>
          <a:chOff x="0" y="0"/>
          <a:chExt cx="0" cy="0"/>
        </a:xfrm>
      </p:grpSpPr>
      <p:sp>
        <p:nvSpPr>
          <p:cNvPr id="490" name="Google Shape;490;p97"/>
          <p:cNvSpPr txBox="1">
            <a:spLocks noGrp="1"/>
          </p:cNvSpPr>
          <p:nvPr>
            <p:ph type="ctrTitle"/>
          </p:nvPr>
        </p:nvSpPr>
        <p:spPr>
          <a:xfrm>
            <a:off x="1047750" y="5010150"/>
            <a:ext cx="10096500" cy="9207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800"/>
              <a:buFont typeface="Franklin Gothic"/>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97"/>
          <p:cNvSpPr txBox="1">
            <a:spLocks noGrp="1"/>
          </p:cNvSpPr>
          <p:nvPr>
            <p:ph type="subTitle" idx="1"/>
          </p:nvPr>
        </p:nvSpPr>
        <p:spPr>
          <a:xfrm>
            <a:off x="1047750" y="6022975"/>
            <a:ext cx="10096500" cy="447675"/>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2800"/>
              <a:buNone/>
              <a:defRPr sz="28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92" name="Google Shape;492;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3" name="Google Shape;493;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blipFill>
          <a:blip r:embed="rId2">
            <a:alphaModFix/>
          </a:blip>
          <a:stretch>
            <a:fillRect/>
          </a:stretch>
        </a:blipFill>
        <a:effectLst/>
      </p:bgPr>
    </p:bg>
    <p:spTree>
      <p:nvGrpSpPr>
        <p:cNvPr id="1" name="Shape 495"/>
        <p:cNvGrpSpPr/>
        <p:nvPr/>
      </p:nvGrpSpPr>
      <p:grpSpPr>
        <a:xfrm>
          <a:off x="0" y="0"/>
          <a:ext cx="0" cy="0"/>
          <a:chOff x="0" y="0"/>
          <a:chExt cx="0" cy="0"/>
        </a:xfrm>
      </p:grpSpPr>
      <p:sp>
        <p:nvSpPr>
          <p:cNvPr id="496" name="Google Shape;496;p98"/>
          <p:cNvSpPr txBox="1">
            <a:spLocks noGrp="1"/>
          </p:cNvSpPr>
          <p:nvPr>
            <p:ph type="title"/>
          </p:nvPr>
        </p:nvSpPr>
        <p:spPr>
          <a:xfrm>
            <a:off x="838200" y="160336"/>
            <a:ext cx="833437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Franklin Gothic"/>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7" name="Google Shape;497;p9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4"/>
              </a:buClr>
              <a:buSzPts val="2800"/>
              <a:buFont typeface="Noto Sans Symbols"/>
              <a:buChar char="▪"/>
              <a:defRPr>
                <a:solidFill>
                  <a:schemeClr val="lt1"/>
                </a:solidFill>
              </a:defRPr>
            </a:lvl1pPr>
            <a:lvl2pPr marL="914400" lvl="1" indent="-381000" algn="l">
              <a:lnSpc>
                <a:spcPct val="90000"/>
              </a:lnSpc>
              <a:spcBef>
                <a:spcPts val="500"/>
              </a:spcBef>
              <a:spcAft>
                <a:spcPts val="0"/>
              </a:spcAft>
              <a:buClr>
                <a:schemeClr val="accent4"/>
              </a:buClr>
              <a:buSzPts val="2400"/>
              <a:buFont typeface="Noto Sans Symbols"/>
              <a:buChar char="▪"/>
              <a:defRPr>
                <a:solidFill>
                  <a:schemeClr val="lt1"/>
                </a:solidFill>
              </a:defRPr>
            </a:lvl2pPr>
            <a:lvl3pPr marL="1371600" lvl="2" indent="-355600" algn="l">
              <a:lnSpc>
                <a:spcPct val="90000"/>
              </a:lnSpc>
              <a:spcBef>
                <a:spcPts val="500"/>
              </a:spcBef>
              <a:spcAft>
                <a:spcPts val="0"/>
              </a:spcAft>
              <a:buClr>
                <a:schemeClr val="accent4"/>
              </a:buClr>
              <a:buSzPts val="2000"/>
              <a:buFont typeface="Noto Sans Symbols"/>
              <a:buChar char="▪"/>
              <a:defRPr>
                <a:solidFill>
                  <a:schemeClr val="lt1"/>
                </a:solidFill>
              </a:defRPr>
            </a:lvl3pPr>
            <a:lvl4pPr marL="1828800" lvl="3" indent="-342900" algn="l">
              <a:lnSpc>
                <a:spcPct val="90000"/>
              </a:lnSpc>
              <a:spcBef>
                <a:spcPts val="500"/>
              </a:spcBef>
              <a:spcAft>
                <a:spcPts val="0"/>
              </a:spcAft>
              <a:buClr>
                <a:schemeClr val="accent4"/>
              </a:buClr>
              <a:buSzPts val="1800"/>
              <a:buFont typeface="Noto Sans Symbols"/>
              <a:buChar char="▪"/>
              <a:defRPr>
                <a:solidFill>
                  <a:schemeClr val="lt1"/>
                </a:solidFill>
              </a:defRPr>
            </a:lvl4pPr>
            <a:lvl5pPr marL="2286000" lvl="4" indent="-342900" algn="l">
              <a:lnSpc>
                <a:spcPct val="90000"/>
              </a:lnSpc>
              <a:spcBef>
                <a:spcPts val="500"/>
              </a:spcBef>
              <a:spcAft>
                <a:spcPts val="0"/>
              </a:spcAft>
              <a:buClr>
                <a:schemeClr val="accent4"/>
              </a:buClr>
              <a:buSzPts val="1800"/>
              <a:buFont typeface="Noto Sans Symbols"/>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8" name="Google Shape;498;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9" name="Google Shape;499;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0" name="Google Shape;500;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1"/>
        <p:cNvGrpSpPr/>
        <p:nvPr/>
      </p:nvGrpSpPr>
      <p:grpSpPr>
        <a:xfrm>
          <a:off x="0" y="0"/>
          <a:ext cx="0" cy="0"/>
          <a:chOff x="0" y="0"/>
          <a:chExt cx="0" cy="0"/>
        </a:xfrm>
      </p:grpSpPr>
      <p:sp>
        <p:nvSpPr>
          <p:cNvPr id="502" name="Google Shape;502;p9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Franklin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3" name="Google Shape;503;p9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4" name="Google Shape;504;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5" name="Google Shape;505;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6" name="Google Shape;506;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7"/>
        <p:cNvGrpSpPr/>
        <p:nvPr/>
      </p:nvGrpSpPr>
      <p:grpSpPr>
        <a:xfrm>
          <a:off x="0" y="0"/>
          <a:ext cx="0" cy="0"/>
          <a:chOff x="0" y="0"/>
          <a:chExt cx="0" cy="0"/>
        </a:xfrm>
      </p:grpSpPr>
      <p:sp>
        <p:nvSpPr>
          <p:cNvPr id="508" name="Google Shape;508;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9" name="Google Shape;509;p10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0" name="Google Shape;510;p10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1" name="Google Shape;511;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2" name="Google Shape;512;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3" name="Google Shape;513;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4"/>
        <p:cNvGrpSpPr/>
        <p:nvPr/>
      </p:nvGrpSpPr>
      <p:grpSpPr>
        <a:xfrm>
          <a:off x="0" y="0"/>
          <a:ext cx="0" cy="0"/>
          <a:chOff x="0" y="0"/>
          <a:chExt cx="0" cy="0"/>
        </a:xfrm>
      </p:grpSpPr>
      <p:sp>
        <p:nvSpPr>
          <p:cNvPr id="515" name="Google Shape;515;p10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6" name="Google Shape;516;p10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7" name="Google Shape;517;p10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8" name="Google Shape;518;p10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9" name="Google Shape;519;p10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0" name="Google Shape;520;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1" name="Google Shape;521;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3"/>
        <p:cNvGrpSpPr/>
        <p:nvPr/>
      </p:nvGrpSpPr>
      <p:grpSpPr>
        <a:xfrm>
          <a:off x="0" y="0"/>
          <a:ext cx="0" cy="0"/>
          <a:chOff x="0" y="0"/>
          <a:chExt cx="0" cy="0"/>
        </a:xfrm>
      </p:grpSpPr>
      <p:sp>
        <p:nvSpPr>
          <p:cNvPr id="524" name="Google Shape;524;p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5" name="Google Shape;525;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6" name="Google Shape;526;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7" name="Google Shape;527;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8"/>
        <p:cNvGrpSpPr/>
        <p:nvPr/>
      </p:nvGrpSpPr>
      <p:grpSpPr>
        <a:xfrm>
          <a:off x="0" y="0"/>
          <a:ext cx="0" cy="0"/>
          <a:chOff x="0" y="0"/>
          <a:chExt cx="0" cy="0"/>
        </a:xfrm>
      </p:grpSpPr>
      <p:sp>
        <p:nvSpPr>
          <p:cNvPr id="529" name="Google Shape;529;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0" name="Google Shape;530;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1" name="Google Shape;531;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2"/>
        <p:cNvGrpSpPr/>
        <p:nvPr/>
      </p:nvGrpSpPr>
      <p:grpSpPr>
        <a:xfrm>
          <a:off x="0" y="0"/>
          <a:ext cx="0" cy="0"/>
          <a:chOff x="0" y="0"/>
          <a:chExt cx="0" cy="0"/>
        </a:xfrm>
      </p:grpSpPr>
      <p:sp>
        <p:nvSpPr>
          <p:cNvPr id="533" name="Google Shape;533;p10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Franklin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4" name="Google Shape;534;p10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35" name="Google Shape;535;p10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6" name="Google Shape;536;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7" name="Google Shape;537;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8" name="Google Shape;538;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39"/>
        <p:cNvGrpSpPr/>
        <p:nvPr/>
      </p:nvGrpSpPr>
      <p:grpSpPr>
        <a:xfrm>
          <a:off x="0" y="0"/>
          <a:ext cx="0" cy="0"/>
          <a:chOff x="0" y="0"/>
          <a:chExt cx="0" cy="0"/>
        </a:xfrm>
      </p:grpSpPr>
      <p:sp>
        <p:nvSpPr>
          <p:cNvPr id="540" name="Google Shape;540;p10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Franklin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1" name="Google Shape;541;p105"/>
          <p:cNvSpPr>
            <a:spLocks noGrp="1"/>
          </p:cNvSpPr>
          <p:nvPr>
            <p:ph type="pic" idx="2"/>
          </p:nvPr>
        </p:nvSpPr>
        <p:spPr>
          <a:xfrm>
            <a:off x="5183188" y="987425"/>
            <a:ext cx="6172200" cy="4873625"/>
          </a:xfrm>
          <a:prstGeom prst="rect">
            <a:avLst/>
          </a:prstGeom>
          <a:noFill/>
          <a:ln>
            <a:noFill/>
          </a:ln>
        </p:spPr>
      </p:sp>
      <p:sp>
        <p:nvSpPr>
          <p:cNvPr id="542" name="Google Shape;542;p10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43" name="Google Shape;543;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heme" Target="../theme/theme10.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8.jpg"/><Relationship Id="rId5" Type="http://schemas.openxmlformats.org/officeDocument/2006/relationships/theme" Target="../theme/theme4.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image" Target="../media/image12.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image" Target="../media/image19.jpg"/><Relationship Id="rId4" Type="http://schemas.openxmlformats.org/officeDocument/2006/relationships/slideLayout" Target="../slideLayouts/slideLayout47.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26.jpg"/><Relationship Id="rId4" Type="http://schemas.openxmlformats.org/officeDocument/2006/relationships/slideLayout" Target="../slideLayouts/slideLayout55.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3"/>
        <p:cNvGrpSpPr/>
        <p:nvPr/>
      </p:nvGrpSpPr>
      <p:grpSpPr>
        <a:xfrm>
          <a:off x="0" y="0"/>
          <a:ext cx="0" cy="0"/>
          <a:chOff x="0" y="0"/>
          <a:chExt cx="0" cy="0"/>
        </a:xfrm>
      </p:grpSpPr>
      <p:sp>
        <p:nvSpPr>
          <p:cNvPr id="454" name="Google Shape;454;p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Franklin Gothic"/>
              <a:buNone/>
              <a:defRPr sz="4400" b="0" i="0" u="none" strike="noStrike" cap="none">
                <a:solidFill>
                  <a:schemeClr val="dk1"/>
                </a:solidFill>
                <a:latin typeface="Franklin Gothic"/>
                <a:ea typeface="Franklin Gothic"/>
                <a:cs typeface="Franklin Gothic"/>
                <a:sym typeface="Franklin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5" name="Google Shape;455;p9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56" name="Google Shape;456;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57" name="Google Shape;457;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58" name="Google Shape;458;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Libre Franklin"/>
                <a:ea typeface="Libre Franklin"/>
                <a:cs typeface="Libre Franklin"/>
                <a:sym typeface="Libre Franklin"/>
              </a:defRPr>
            </a:lvl1pPr>
            <a:lvl2pPr marL="0" marR="0" lvl="1" indent="0" algn="r" rtl="0">
              <a:spcBef>
                <a:spcPts val="0"/>
              </a:spcBef>
              <a:buNone/>
              <a:defRPr sz="1200" b="0" i="0" u="none" strike="noStrike" cap="none">
                <a:solidFill>
                  <a:srgbClr val="888888"/>
                </a:solidFill>
                <a:latin typeface="Libre Franklin"/>
                <a:ea typeface="Libre Franklin"/>
                <a:cs typeface="Libre Franklin"/>
                <a:sym typeface="Libre Franklin"/>
              </a:defRPr>
            </a:lvl2pPr>
            <a:lvl3pPr marL="0" marR="0" lvl="2" indent="0" algn="r" rtl="0">
              <a:spcBef>
                <a:spcPts val="0"/>
              </a:spcBef>
              <a:buNone/>
              <a:defRPr sz="1200" b="0" i="0" u="none" strike="noStrike" cap="none">
                <a:solidFill>
                  <a:srgbClr val="888888"/>
                </a:solidFill>
                <a:latin typeface="Libre Franklin"/>
                <a:ea typeface="Libre Franklin"/>
                <a:cs typeface="Libre Franklin"/>
                <a:sym typeface="Libre Franklin"/>
              </a:defRPr>
            </a:lvl3pPr>
            <a:lvl4pPr marL="0" marR="0" lvl="3" indent="0" algn="r" rtl="0">
              <a:spcBef>
                <a:spcPts val="0"/>
              </a:spcBef>
              <a:buNone/>
              <a:defRPr sz="1200" b="0" i="0" u="none" strike="noStrike" cap="none">
                <a:solidFill>
                  <a:srgbClr val="888888"/>
                </a:solidFill>
                <a:latin typeface="Libre Franklin"/>
                <a:ea typeface="Libre Franklin"/>
                <a:cs typeface="Libre Franklin"/>
                <a:sym typeface="Libre Franklin"/>
              </a:defRPr>
            </a:lvl4pPr>
            <a:lvl5pPr marL="0" marR="0" lvl="4" indent="0" algn="r" rtl="0">
              <a:spcBef>
                <a:spcPts val="0"/>
              </a:spcBef>
              <a:buNone/>
              <a:defRPr sz="1200" b="0" i="0" u="none" strike="noStrike" cap="none">
                <a:solidFill>
                  <a:srgbClr val="888888"/>
                </a:solidFill>
                <a:latin typeface="Libre Franklin"/>
                <a:ea typeface="Libre Franklin"/>
                <a:cs typeface="Libre Franklin"/>
                <a:sym typeface="Libre Franklin"/>
              </a:defRPr>
            </a:lvl5pPr>
            <a:lvl6pPr marL="0" marR="0" lvl="5" indent="0" algn="r" rtl="0">
              <a:spcBef>
                <a:spcPts val="0"/>
              </a:spcBef>
              <a:buNone/>
              <a:defRPr sz="1200" b="0" i="0" u="none" strike="noStrike" cap="none">
                <a:solidFill>
                  <a:srgbClr val="888888"/>
                </a:solidFill>
                <a:latin typeface="Libre Franklin"/>
                <a:ea typeface="Libre Franklin"/>
                <a:cs typeface="Libre Franklin"/>
                <a:sym typeface="Libre Franklin"/>
              </a:defRPr>
            </a:lvl6pPr>
            <a:lvl7pPr marL="0" marR="0" lvl="6" indent="0" algn="r" rtl="0">
              <a:spcBef>
                <a:spcPts val="0"/>
              </a:spcBef>
              <a:buNone/>
              <a:defRPr sz="1200" b="0" i="0" u="none" strike="noStrike" cap="none">
                <a:solidFill>
                  <a:srgbClr val="888888"/>
                </a:solidFill>
                <a:latin typeface="Libre Franklin"/>
                <a:ea typeface="Libre Franklin"/>
                <a:cs typeface="Libre Franklin"/>
                <a:sym typeface="Libre Franklin"/>
              </a:defRPr>
            </a:lvl7pPr>
            <a:lvl8pPr marL="0" marR="0" lvl="7" indent="0" algn="r" rtl="0">
              <a:spcBef>
                <a:spcPts val="0"/>
              </a:spcBef>
              <a:buNone/>
              <a:defRPr sz="1200" b="0" i="0" u="none" strike="noStrike" cap="none">
                <a:solidFill>
                  <a:srgbClr val="888888"/>
                </a:solidFill>
                <a:latin typeface="Libre Franklin"/>
                <a:ea typeface="Libre Franklin"/>
                <a:cs typeface="Libre Franklin"/>
                <a:sym typeface="Libre Franklin"/>
              </a:defRPr>
            </a:lvl8pPr>
            <a:lvl9pPr marL="0" marR="0" lvl="8" indent="0" algn="r" rtl="0">
              <a:spcBef>
                <a:spcPts val="0"/>
              </a:spcBef>
              <a:buNone/>
              <a:defRPr sz="1200" b="0" i="0" u="none" strike="noStrike" cap="none">
                <a:solidFill>
                  <a:srgbClr val="888888"/>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797640" y="274639"/>
            <a:ext cx="1055124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1"/>
              </a:buClr>
              <a:buSzPts val="4800"/>
              <a:buFont typeface="Lato"/>
              <a:buNone/>
              <a:defRPr sz="4800" b="1"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3"/>
          <p:cNvSpPr txBox="1">
            <a:spLocks noGrp="1"/>
          </p:cNvSpPr>
          <p:nvPr>
            <p:ph type="body" idx="1"/>
          </p:nvPr>
        </p:nvSpPr>
        <p:spPr>
          <a:xfrm>
            <a:off x="797640" y="1757977"/>
            <a:ext cx="10551240" cy="4525963"/>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Lato"/>
                <a:ea typeface="Lato"/>
                <a:cs typeface="Lato"/>
                <a:sym typeface="Lato"/>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Lato"/>
                <a:ea typeface="Lato"/>
                <a:cs typeface="Lato"/>
                <a:sym typeface="Lato"/>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Lato"/>
                <a:ea typeface="Lato"/>
                <a:cs typeface="Lato"/>
                <a:sym typeface="Lato"/>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Lato"/>
                <a:ea typeface="Lato"/>
                <a:cs typeface="Lato"/>
                <a:sym typeface="Lato"/>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Lato"/>
                <a:ea typeface="Lato"/>
                <a:cs typeface="Lato"/>
                <a:sym typeface="Lato"/>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
        <p:cNvGrpSpPr/>
        <p:nvPr/>
      </p:nvGrpSpPr>
      <p:grpSpPr>
        <a:xfrm>
          <a:off x="0" y="0"/>
          <a:ext cx="0" cy="0"/>
          <a:chOff x="0" y="0"/>
          <a:chExt cx="0" cy="0"/>
        </a:xfrm>
      </p:grpSpPr>
      <p:sp>
        <p:nvSpPr>
          <p:cNvPr id="123" name="Google Shape;123;p2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4" name="Google Shape;124;p24"/>
          <p:cNvSpPr/>
          <p:nvPr/>
        </p:nvSpPr>
        <p:spPr>
          <a:xfrm>
            <a:off x="234696" y="237744"/>
            <a:ext cx="11722608" cy="6382512"/>
          </a:xfrm>
          <a:prstGeom prst="rect">
            <a:avLst/>
          </a:prstGeom>
          <a:solidFill>
            <a:srgbClr val="BFBFB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4"/>
          <p:cNvSpPr/>
          <p:nvPr/>
        </p:nvSpPr>
        <p:spPr>
          <a:xfrm>
            <a:off x="371856" y="374904"/>
            <a:ext cx="11448288" cy="6108192"/>
          </a:xfrm>
          <a:prstGeom prst="rect">
            <a:avLst/>
          </a:prstGeom>
          <a:noFill/>
          <a:ln w="9525" cap="sq" cmpd="sng">
            <a:solidFill>
              <a:srgbClr val="26262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4"/>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62626"/>
              </a:buClr>
              <a:buSzPts val="3600"/>
              <a:buFont typeface="Arial"/>
              <a:buNone/>
              <a:defRPr sz="3600" b="0"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7" name="Google Shape;127;p24"/>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lvl1pPr marL="457200" marR="0" lvl="0" indent="-317500" algn="l" rtl="0">
              <a:lnSpc>
                <a:spcPct val="120000"/>
              </a:lnSpc>
              <a:spcBef>
                <a:spcPts val="900"/>
              </a:spcBef>
              <a:spcAft>
                <a:spcPts val="0"/>
              </a:spcAft>
              <a:buClr>
                <a:srgbClr val="262626"/>
              </a:buClr>
              <a:buSzPts val="1400"/>
              <a:buFont typeface="Garamond"/>
              <a:buChar char="◦"/>
              <a:defRPr sz="1400" b="0" i="0" u="none" strike="noStrike" cap="none">
                <a:solidFill>
                  <a:schemeClr val="dk1"/>
                </a:solidFill>
                <a:latin typeface="Arial"/>
                <a:ea typeface="Arial"/>
                <a:cs typeface="Arial"/>
                <a:sym typeface="Arial"/>
              </a:defRPr>
            </a:lvl1pPr>
            <a:lvl2pPr marL="914400" marR="0" lvl="1" indent="-304800" algn="l" rtl="0">
              <a:lnSpc>
                <a:spcPct val="120000"/>
              </a:lnSpc>
              <a:spcBef>
                <a:spcPts val="500"/>
              </a:spcBef>
              <a:spcAft>
                <a:spcPts val="0"/>
              </a:spcAft>
              <a:buClr>
                <a:srgbClr val="262626"/>
              </a:buClr>
              <a:buSzPts val="1200"/>
              <a:buFont typeface="Garamond"/>
              <a:buChar char="◦"/>
              <a:defRPr sz="1200" b="0" i="0" u="none" strike="noStrike" cap="none">
                <a:solidFill>
                  <a:schemeClr val="dk1"/>
                </a:solidFill>
                <a:latin typeface="Arial"/>
                <a:ea typeface="Arial"/>
                <a:cs typeface="Arial"/>
                <a:sym typeface="Arial"/>
              </a:defRPr>
            </a:lvl2pPr>
            <a:lvl3pPr marL="1371600" marR="0" lvl="2" indent="-298450" algn="l" rtl="0">
              <a:lnSpc>
                <a:spcPct val="120000"/>
              </a:lnSpc>
              <a:spcBef>
                <a:spcPts val="500"/>
              </a:spcBef>
              <a:spcAft>
                <a:spcPts val="0"/>
              </a:spcAft>
              <a:buClr>
                <a:srgbClr val="262626"/>
              </a:buClr>
              <a:buSzPts val="1100"/>
              <a:buFont typeface="Garamond"/>
              <a:buChar char="◦"/>
              <a:defRPr sz="1100" b="0" i="0" u="none" strike="noStrike" cap="none">
                <a:solidFill>
                  <a:schemeClr val="dk1"/>
                </a:solidFill>
                <a:latin typeface="Arial"/>
                <a:ea typeface="Arial"/>
                <a:cs typeface="Arial"/>
                <a:sym typeface="Arial"/>
              </a:defRPr>
            </a:lvl3pPr>
            <a:lvl4pPr marL="1828800" marR="0" lvl="3" indent="-298450" algn="l" rtl="0">
              <a:lnSpc>
                <a:spcPct val="120000"/>
              </a:lnSpc>
              <a:spcBef>
                <a:spcPts val="500"/>
              </a:spcBef>
              <a:spcAft>
                <a:spcPts val="0"/>
              </a:spcAft>
              <a:buClr>
                <a:srgbClr val="262626"/>
              </a:buClr>
              <a:buSzPts val="1100"/>
              <a:buFont typeface="Garamond"/>
              <a:buChar char="◦"/>
              <a:defRPr sz="1100" b="0" i="0" u="none" strike="noStrike" cap="none">
                <a:solidFill>
                  <a:schemeClr val="dk1"/>
                </a:solidFill>
                <a:latin typeface="Arial"/>
                <a:ea typeface="Arial"/>
                <a:cs typeface="Arial"/>
                <a:sym typeface="Arial"/>
              </a:defRPr>
            </a:lvl4pPr>
            <a:lvl5pPr marL="2286000" marR="0" lvl="4" indent="-298450" algn="l" rtl="0">
              <a:lnSpc>
                <a:spcPct val="120000"/>
              </a:lnSpc>
              <a:spcBef>
                <a:spcPts val="500"/>
              </a:spcBef>
              <a:spcAft>
                <a:spcPts val="0"/>
              </a:spcAft>
              <a:buClr>
                <a:srgbClr val="262626"/>
              </a:buClr>
              <a:buSzPts val="1100"/>
              <a:buFont typeface="Garamond"/>
              <a:buChar char="◦"/>
              <a:defRPr sz="1100" b="0" i="0" u="none" strike="noStrike" cap="none">
                <a:solidFill>
                  <a:schemeClr val="dk1"/>
                </a:solidFill>
                <a:latin typeface="Arial"/>
                <a:ea typeface="Arial"/>
                <a:cs typeface="Arial"/>
                <a:sym typeface="Arial"/>
              </a:defRPr>
            </a:lvl5pPr>
            <a:lvl6pPr marL="2743200" marR="0" lvl="5"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Arial"/>
                <a:ea typeface="Arial"/>
                <a:cs typeface="Arial"/>
                <a:sym typeface="Arial"/>
              </a:defRPr>
            </a:lvl6pPr>
            <a:lvl7pPr marL="3200400" marR="0" lvl="6"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Arial"/>
                <a:ea typeface="Arial"/>
                <a:cs typeface="Arial"/>
                <a:sym typeface="Arial"/>
              </a:defRPr>
            </a:lvl7pPr>
            <a:lvl8pPr marL="3657600" marR="0" lvl="7"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Arial"/>
                <a:ea typeface="Arial"/>
                <a:cs typeface="Arial"/>
                <a:sym typeface="Arial"/>
              </a:defRPr>
            </a:lvl8pPr>
            <a:lvl9pPr marL="4114800" marR="0" lvl="8"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Arial"/>
                <a:ea typeface="Arial"/>
                <a:cs typeface="Arial"/>
                <a:sym typeface="Arial"/>
              </a:defRPr>
            </a:lvl9pPr>
          </a:lstStyle>
          <a:p>
            <a:endParaRPr/>
          </a:p>
        </p:txBody>
      </p:sp>
      <p:sp>
        <p:nvSpPr>
          <p:cNvPr id="128" name="Google Shape;128;p24"/>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800" b="0" i="0" u="none" strike="noStrike" cap="none">
                <a:solidFill>
                  <a:srgbClr val="3F3F3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9" name="Google Shape;129;p24"/>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800" b="0" i="0" u="none" strike="noStrike" cap="none">
                <a:solidFill>
                  <a:srgbClr val="262626"/>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0" name="Google Shape;130;p24"/>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800" b="0" i="0" u="none" strike="noStrike" cap="none">
                <a:solidFill>
                  <a:srgbClr val="3F3F3F"/>
                </a:solidFill>
                <a:latin typeface="Arial"/>
                <a:ea typeface="Arial"/>
                <a:cs typeface="Arial"/>
                <a:sym typeface="Arial"/>
              </a:defRPr>
            </a:lvl1pPr>
            <a:lvl2pPr marL="0" marR="0" lvl="1" indent="0" algn="r" rtl="0">
              <a:spcBef>
                <a:spcPts val="0"/>
              </a:spcBef>
              <a:buNone/>
              <a:defRPr sz="800" b="0" i="0" u="none" strike="noStrike" cap="none">
                <a:solidFill>
                  <a:srgbClr val="3F3F3F"/>
                </a:solidFill>
                <a:latin typeface="Arial"/>
                <a:ea typeface="Arial"/>
                <a:cs typeface="Arial"/>
                <a:sym typeface="Arial"/>
              </a:defRPr>
            </a:lvl2pPr>
            <a:lvl3pPr marL="0" marR="0" lvl="2" indent="0" algn="r" rtl="0">
              <a:spcBef>
                <a:spcPts val="0"/>
              </a:spcBef>
              <a:buNone/>
              <a:defRPr sz="800" b="0" i="0" u="none" strike="noStrike" cap="none">
                <a:solidFill>
                  <a:srgbClr val="3F3F3F"/>
                </a:solidFill>
                <a:latin typeface="Arial"/>
                <a:ea typeface="Arial"/>
                <a:cs typeface="Arial"/>
                <a:sym typeface="Arial"/>
              </a:defRPr>
            </a:lvl3pPr>
            <a:lvl4pPr marL="0" marR="0" lvl="3" indent="0" algn="r" rtl="0">
              <a:spcBef>
                <a:spcPts val="0"/>
              </a:spcBef>
              <a:buNone/>
              <a:defRPr sz="800" b="0" i="0" u="none" strike="noStrike" cap="none">
                <a:solidFill>
                  <a:srgbClr val="3F3F3F"/>
                </a:solidFill>
                <a:latin typeface="Arial"/>
                <a:ea typeface="Arial"/>
                <a:cs typeface="Arial"/>
                <a:sym typeface="Arial"/>
              </a:defRPr>
            </a:lvl4pPr>
            <a:lvl5pPr marL="0" marR="0" lvl="4" indent="0" algn="r" rtl="0">
              <a:spcBef>
                <a:spcPts val="0"/>
              </a:spcBef>
              <a:buNone/>
              <a:defRPr sz="800" b="0" i="0" u="none" strike="noStrike" cap="none">
                <a:solidFill>
                  <a:srgbClr val="3F3F3F"/>
                </a:solidFill>
                <a:latin typeface="Arial"/>
                <a:ea typeface="Arial"/>
                <a:cs typeface="Arial"/>
                <a:sym typeface="Arial"/>
              </a:defRPr>
            </a:lvl5pPr>
            <a:lvl6pPr marL="0" marR="0" lvl="5" indent="0" algn="r" rtl="0">
              <a:spcBef>
                <a:spcPts val="0"/>
              </a:spcBef>
              <a:buNone/>
              <a:defRPr sz="800" b="0" i="0" u="none" strike="noStrike" cap="none">
                <a:solidFill>
                  <a:srgbClr val="3F3F3F"/>
                </a:solidFill>
                <a:latin typeface="Arial"/>
                <a:ea typeface="Arial"/>
                <a:cs typeface="Arial"/>
                <a:sym typeface="Arial"/>
              </a:defRPr>
            </a:lvl6pPr>
            <a:lvl7pPr marL="0" marR="0" lvl="6" indent="0" algn="r" rtl="0">
              <a:spcBef>
                <a:spcPts val="0"/>
              </a:spcBef>
              <a:buNone/>
              <a:defRPr sz="800" b="0" i="0" u="none" strike="noStrike" cap="none">
                <a:solidFill>
                  <a:srgbClr val="3F3F3F"/>
                </a:solidFill>
                <a:latin typeface="Arial"/>
                <a:ea typeface="Arial"/>
                <a:cs typeface="Arial"/>
                <a:sym typeface="Arial"/>
              </a:defRPr>
            </a:lvl7pPr>
            <a:lvl8pPr marL="0" marR="0" lvl="7" indent="0" algn="r" rtl="0">
              <a:spcBef>
                <a:spcPts val="0"/>
              </a:spcBef>
              <a:buNone/>
              <a:defRPr sz="800" b="0" i="0" u="none" strike="noStrike" cap="none">
                <a:solidFill>
                  <a:srgbClr val="3F3F3F"/>
                </a:solidFill>
                <a:latin typeface="Arial"/>
                <a:ea typeface="Arial"/>
                <a:cs typeface="Arial"/>
                <a:sym typeface="Arial"/>
              </a:defRPr>
            </a:lvl8pPr>
            <a:lvl9pPr marL="0" marR="0" lvl="8" indent="0" algn="r" rtl="0">
              <a:spcBef>
                <a:spcPts val="0"/>
              </a:spcBef>
              <a:buNone/>
              <a:defRPr sz="800" b="0" i="0" u="none" strike="noStrike" cap="none">
                <a:solidFill>
                  <a:srgbClr val="3F3F3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220"/>
        <p:cNvGrpSpPr/>
        <p:nvPr/>
      </p:nvGrpSpPr>
      <p:grpSpPr>
        <a:xfrm>
          <a:off x="0" y="0"/>
          <a:ext cx="0" cy="0"/>
          <a:chOff x="0" y="0"/>
          <a:chExt cx="0" cy="0"/>
        </a:xfrm>
      </p:grpSpPr>
      <p:sp>
        <p:nvSpPr>
          <p:cNvPr id="221" name="Google Shape;221;p36"/>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332C39"/>
              </a:buClr>
              <a:buSzPts val="5867"/>
              <a:buFont typeface="Trebuchet MS"/>
              <a:buNone/>
              <a:defRPr sz="5867" b="0" i="0" u="none" strike="noStrike" cap="none">
                <a:solidFill>
                  <a:srgbClr val="332C39"/>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2" name="Google Shape;222;p36"/>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228600" algn="ctr" rtl="0">
              <a:spcBef>
                <a:spcPts val="800"/>
              </a:spcBef>
              <a:spcAft>
                <a:spcPts val="0"/>
              </a:spcAft>
              <a:buClr>
                <a:srgbClr val="F8F6FC"/>
              </a:buClr>
              <a:buSzPts val="4000"/>
              <a:buFont typeface="Arial"/>
              <a:buNone/>
              <a:defRPr sz="4000" b="0" i="0" u="none" strike="noStrike" cap="none">
                <a:solidFill>
                  <a:srgbClr val="F8F6FC"/>
                </a:solidFill>
                <a:latin typeface="Trebuchet MS"/>
                <a:ea typeface="Trebuchet MS"/>
                <a:cs typeface="Trebuchet MS"/>
                <a:sym typeface="Trebuchet MS"/>
              </a:defRPr>
            </a:lvl1pPr>
            <a:lvl2pPr marL="914400" marR="0" lvl="1" indent="-482600" algn="ctr" rtl="0">
              <a:spcBef>
                <a:spcPts val="800"/>
              </a:spcBef>
              <a:spcAft>
                <a:spcPts val="0"/>
              </a:spcAft>
              <a:buClr>
                <a:srgbClr val="F8F6FC"/>
              </a:buClr>
              <a:buSzPts val="4000"/>
              <a:buFont typeface="Arial"/>
              <a:buChar char="•"/>
              <a:defRPr sz="4000" b="0" i="0" u="none" strike="noStrike" cap="none">
                <a:solidFill>
                  <a:srgbClr val="F8F6FC"/>
                </a:solidFill>
                <a:latin typeface="Trebuchet MS"/>
                <a:ea typeface="Trebuchet MS"/>
                <a:cs typeface="Trebuchet MS"/>
                <a:sym typeface="Trebuchet MS"/>
              </a:defRPr>
            </a:lvl2pPr>
            <a:lvl3pPr marL="1371600" marR="0" lvl="2" indent="-228600" algn="ctr" rtl="0">
              <a:spcBef>
                <a:spcPts val="800"/>
              </a:spcBef>
              <a:spcAft>
                <a:spcPts val="0"/>
              </a:spcAft>
              <a:buClr>
                <a:srgbClr val="F8F6FC"/>
              </a:buClr>
              <a:buSzPts val="4000"/>
              <a:buFont typeface="Arial"/>
              <a:buNone/>
              <a:defRPr sz="4000" b="0" i="0" u="none" strike="noStrike" cap="none">
                <a:solidFill>
                  <a:srgbClr val="F8F6FC"/>
                </a:solidFill>
                <a:latin typeface="Trebuchet MS"/>
                <a:ea typeface="Trebuchet MS"/>
                <a:cs typeface="Trebuchet MS"/>
                <a:sym typeface="Trebuchet MS"/>
              </a:defRPr>
            </a:lvl3pPr>
            <a:lvl4pPr marL="1828800" marR="0" lvl="3" indent="-228600" algn="ctr" rtl="0">
              <a:spcBef>
                <a:spcPts val="800"/>
              </a:spcBef>
              <a:spcAft>
                <a:spcPts val="0"/>
              </a:spcAft>
              <a:buClr>
                <a:srgbClr val="F8F6FC"/>
              </a:buClr>
              <a:buSzPts val="4000"/>
              <a:buFont typeface="Arial"/>
              <a:buNone/>
              <a:defRPr sz="4000" b="0" i="0" u="none" strike="noStrike" cap="none">
                <a:solidFill>
                  <a:srgbClr val="F8F6FC"/>
                </a:solidFill>
                <a:latin typeface="Trebuchet MS"/>
                <a:ea typeface="Trebuchet MS"/>
                <a:cs typeface="Trebuchet MS"/>
                <a:sym typeface="Trebuchet MS"/>
              </a:defRPr>
            </a:lvl4pPr>
            <a:lvl5pPr marL="2286000" marR="0" lvl="4" indent="-228600" algn="ctr" rtl="0">
              <a:spcBef>
                <a:spcPts val="800"/>
              </a:spcBef>
              <a:spcAft>
                <a:spcPts val="0"/>
              </a:spcAft>
              <a:buClr>
                <a:srgbClr val="F8F6FC"/>
              </a:buClr>
              <a:buSzPts val="4000"/>
              <a:buFont typeface="Arial"/>
              <a:buNone/>
              <a:defRPr sz="4000" b="0" i="0" u="none" strike="noStrike" cap="none">
                <a:solidFill>
                  <a:srgbClr val="F8F6FC"/>
                </a:solidFill>
                <a:latin typeface="Trebuchet MS"/>
                <a:ea typeface="Trebuchet MS"/>
                <a:cs typeface="Trebuchet MS"/>
                <a:sym typeface="Trebuchet MS"/>
              </a:defRPr>
            </a:lvl5pPr>
            <a:lvl6pPr marL="2743200" marR="0" lvl="5"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6pPr>
            <a:lvl7pPr marL="3200400" marR="0" lvl="6"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7pPr>
            <a:lvl8pPr marL="3657600" marR="0" lvl="7"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8pPr>
            <a:lvl9pPr marL="4114800" marR="0" lvl="8"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9pPr>
          </a:lstStyle>
          <a:p>
            <a:endParaRPr/>
          </a:p>
        </p:txBody>
      </p:sp>
      <p:sp>
        <p:nvSpPr>
          <p:cNvPr id="223" name="Google Shape;223;p36"/>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24" name="Google Shape;224;p36"/>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25" name="Google Shape;225;p36"/>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chemeClr val="lt1"/>
                </a:solidFill>
                <a:latin typeface="Trebuchet MS"/>
                <a:ea typeface="Trebuchet MS"/>
                <a:cs typeface="Trebuchet MS"/>
                <a:sym typeface="Trebuchet MS"/>
              </a:defRPr>
            </a:lvl1pPr>
            <a:lvl2pPr marL="0" marR="0" lvl="1" indent="0" algn="r" rtl="0">
              <a:spcBef>
                <a:spcPts val="0"/>
              </a:spcBef>
              <a:buNone/>
              <a:defRPr sz="1600" b="0" i="0" u="none" strike="noStrike" cap="none">
                <a:solidFill>
                  <a:schemeClr val="lt1"/>
                </a:solidFill>
                <a:latin typeface="Trebuchet MS"/>
                <a:ea typeface="Trebuchet MS"/>
                <a:cs typeface="Trebuchet MS"/>
                <a:sym typeface="Trebuchet MS"/>
              </a:defRPr>
            </a:lvl2pPr>
            <a:lvl3pPr marL="0" marR="0" lvl="2" indent="0" algn="r" rtl="0">
              <a:spcBef>
                <a:spcPts val="0"/>
              </a:spcBef>
              <a:buNone/>
              <a:defRPr sz="1600" b="0" i="0" u="none" strike="noStrike" cap="none">
                <a:solidFill>
                  <a:schemeClr val="lt1"/>
                </a:solidFill>
                <a:latin typeface="Trebuchet MS"/>
                <a:ea typeface="Trebuchet MS"/>
                <a:cs typeface="Trebuchet MS"/>
                <a:sym typeface="Trebuchet MS"/>
              </a:defRPr>
            </a:lvl3pPr>
            <a:lvl4pPr marL="0" marR="0" lvl="3" indent="0" algn="r" rtl="0">
              <a:spcBef>
                <a:spcPts val="0"/>
              </a:spcBef>
              <a:buNone/>
              <a:defRPr sz="1600" b="0" i="0" u="none" strike="noStrike" cap="none">
                <a:solidFill>
                  <a:schemeClr val="lt1"/>
                </a:solidFill>
                <a:latin typeface="Trebuchet MS"/>
                <a:ea typeface="Trebuchet MS"/>
                <a:cs typeface="Trebuchet MS"/>
                <a:sym typeface="Trebuchet MS"/>
              </a:defRPr>
            </a:lvl4pPr>
            <a:lvl5pPr marL="0" marR="0" lvl="4" indent="0" algn="r" rtl="0">
              <a:spcBef>
                <a:spcPts val="0"/>
              </a:spcBef>
              <a:buNone/>
              <a:defRPr sz="1600" b="0" i="0" u="none" strike="noStrike" cap="none">
                <a:solidFill>
                  <a:schemeClr val="lt1"/>
                </a:solidFill>
                <a:latin typeface="Trebuchet MS"/>
                <a:ea typeface="Trebuchet MS"/>
                <a:cs typeface="Trebuchet MS"/>
                <a:sym typeface="Trebuchet MS"/>
              </a:defRPr>
            </a:lvl5pPr>
            <a:lvl6pPr marL="0" marR="0" lvl="5" indent="0" algn="r" rtl="0">
              <a:spcBef>
                <a:spcPts val="0"/>
              </a:spcBef>
              <a:buNone/>
              <a:defRPr sz="1600" b="0" i="0" u="none" strike="noStrike" cap="none">
                <a:solidFill>
                  <a:schemeClr val="lt1"/>
                </a:solidFill>
                <a:latin typeface="Trebuchet MS"/>
                <a:ea typeface="Trebuchet MS"/>
                <a:cs typeface="Trebuchet MS"/>
                <a:sym typeface="Trebuchet MS"/>
              </a:defRPr>
            </a:lvl6pPr>
            <a:lvl7pPr marL="0" marR="0" lvl="6" indent="0" algn="r" rtl="0">
              <a:spcBef>
                <a:spcPts val="0"/>
              </a:spcBef>
              <a:buNone/>
              <a:defRPr sz="1600" b="0" i="0" u="none" strike="noStrike" cap="none">
                <a:solidFill>
                  <a:schemeClr val="lt1"/>
                </a:solidFill>
                <a:latin typeface="Trebuchet MS"/>
                <a:ea typeface="Trebuchet MS"/>
                <a:cs typeface="Trebuchet MS"/>
                <a:sym typeface="Trebuchet MS"/>
              </a:defRPr>
            </a:lvl7pPr>
            <a:lvl8pPr marL="0" marR="0" lvl="7" indent="0" algn="r" rtl="0">
              <a:spcBef>
                <a:spcPts val="0"/>
              </a:spcBef>
              <a:buNone/>
              <a:defRPr sz="1600" b="0" i="0" u="none" strike="noStrike" cap="none">
                <a:solidFill>
                  <a:schemeClr val="lt1"/>
                </a:solidFill>
                <a:latin typeface="Trebuchet MS"/>
                <a:ea typeface="Trebuchet MS"/>
                <a:cs typeface="Trebuchet MS"/>
                <a:sym typeface="Trebuchet MS"/>
              </a:defRPr>
            </a:lvl8pPr>
            <a:lvl9pPr marL="0" marR="0" lvl="8" indent="0" algn="r" rtl="0">
              <a:spcBef>
                <a:spcPts val="0"/>
              </a:spcBef>
              <a:buNone/>
              <a:defRPr sz="16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234"/>
        <p:cNvGrpSpPr/>
        <p:nvPr/>
      </p:nvGrpSpPr>
      <p:grpSpPr>
        <a:xfrm>
          <a:off x="0" y="0"/>
          <a:ext cx="0" cy="0"/>
          <a:chOff x="0" y="0"/>
          <a:chExt cx="0" cy="0"/>
        </a:xfrm>
      </p:grpSpPr>
      <p:sp>
        <p:nvSpPr>
          <p:cNvPr id="235" name="Google Shape;235;p4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637986"/>
              </a:buClr>
              <a:buSzPts val="5867"/>
              <a:buFont typeface="Trebuchet MS"/>
              <a:buNone/>
              <a:defRPr sz="5867" b="0" i="0" u="none" strike="noStrike" cap="none">
                <a:solidFill>
                  <a:srgbClr val="637986"/>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6" name="Google Shape;236;p4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800"/>
              </a:spcBef>
              <a:spcAft>
                <a:spcPts val="0"/>
              </a:spcAft>
              <a:buClr>
                <a:srgbClr val="637986"/>
              </a:buClr>
              <a:buSzPts val="4000"/>
              <a:buFont typeface="Arial"/>
              <a:buNone/>
              <a:defRPr sz="4000" b="0" i="0" u="none" strike="noStrike" cap="none">
                <a:solidFill>
                  <a:srgbClr val="637986"/>
                </a:solidFill>
                <a:latin typeface="Trebuchet MS"/>
                <a:ea typeface="Trebuchet MS"/>
                <a:cs typeface="Trebuchet MS"/>
                <a:sym typeface="Trebuchet MS"/>
              </a:defRPr>
            </a:lvl1pPr>
            <a:lvl2pPr marL="914400" marR="0" lvl="1" indent="-482600" algn="ctr" rtl="0">
              <a:spcBef>
                <a:spcPts val="800"/>
              </a:spcBef>
              <a:spcAft>
                <a:spcPts val="0"/>
              </a:spcAft>
              <a:buClr>
                <a:srgbClr val="637986"/>
              </a:buClr>
              <a:buSzPts val="4000"/>
              <a:buFont typeface="Arial"/>
              <a:buChar char="•"/>
              <a:defRPr sz="4000" b="0" i="0" u="none" strike="noStrike" cap="none">
                <a:solidFill>
                  <a:srgbClr val="637986"/>
                </a:solidFill>
                <a:latin typeface="Trebuchet MS"/>
                <a:ea typeface="Trebuchet MS"/>
                <a:cs typeface="Trebuchet MS"/>
                <a:sym typeface="Trebuchet MS"/>
              </a:defRPr>
            </a:lvl2pPr>
            <a:lvl3pPr marL="1371600" marR="0" lvl="2" indent="-228600" algn="ctr" rtl="0">
              <a:spcBef>
                <a:spcPts val="800"/>
              </a:spcBef>
              <a:spcAft>
                <a:spcPts val="0"/>
              </a:spcAft>
              <a:buClr>
                <a:srgbClr val="637986"/>
              </a:buClr>
              <a:buSzPts val="4000"/>
              <a:buFont typeface="Arial"/>
              <a:buNone/>
              <a:defRPr sz="4000" b="0" i="0" u="none" strike="noStrike" cap="none">
                <a:solidFill>
                  <a:srgbClr val="637986"/>
                </a:solidFill>
                <a:latin typeface="Trebuchet MS"/>
                <a:ea typeface="Trebuchet MS"/>
                <a:cs typeface="Trebuchet MS"/>
                <a:sym typeface="Trebuchet MS"/>
              </a:defRPr>
            </a:lvl3pPr>
            <a:lvl4pPr marL="1828800" marR="0" lvl="3" indent="-228600" algn="ctr" rtl="0">
              <a:spcBef>
                <a:spcPts val="800"/>
              </a:spcBef>
              <a:spcAft>
                <a:spcPts val="0"/>
              </a:spcAft>
              <a:buClr>
                <a:srgbClr val="637986"/>
              </a:buClr>
              <a:buSzPts val="4000"/>
              <a:buFont typeface="Arial"/>
              <a:buNone/>
              <a:defRPr sz="4000" b="0" i="0" u="none" strike="noStrike" cap="none">
                <a:solidFill>
                  <a:srgbClr val="637986"/>
                </a:solidFill>
                <a:latin typeface="Trebuchet MS"/>
                <a:ea typeface="Trebuchet MS"/>
                <a:cs typeface="Trebuchet MS"/>
                <a:sym typeface="Trebuchet MS"/>
              </a:defRPr>
            </a:lvl4pPr>
            <a:lvl5pPr marL="2286000" marR="0" lvl="4" indent="-228600" algn="ctr" rtl="0">
              <a:spcBef>
                <a:spcPts val="800"/>
              </a:spcBef>
              <a:spcAft>
                <a:spcPts val="0"/>
              </a:spcAft>
              <a:buClr>
                <a:srgbClr val="637986"/>
              </a:buClr>
              <a:buSzPts val="4000"/>
              <a:buFont typeface="Arial"/>
              <a:buNone/>
              <a:defRPr sz="4000" b="0" i="0" u="none" strike="noStrike" cap="none">
                <a:solidFill>
                  <a:srgbClr val="637986"/>
                </a:solidFill>
                <a:latin typeface="Trebuchet MS"/>
                <a:ea typeface="Trebuchet MS"/>
                <a:cs typeface="Trebuchet MS"/>
                <a:sym typeface="Trebuchet MS"/>
              </a:defRPr>
            </a:lvl5pPr>
            <a:lvl6pPr marL="2743200" marR="0" lvl="5"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6pPr>
            <a:lvl7pPr marL="3200400" marR="0" lvl="6"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7pPr>
            <a:lvl8pPr marL="3657600" marR="0" lvl="7"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8pPr>
            <a:lvl9pPr marL="4114800" marR="0" lvl="8"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9pPr>
          </a:lstStyle>
          <a:p>
            <a:endParaRPr/>
          </a:p>
        </p:txBody>
      </p:sp>
      <p:sp>
        <p:nvSpPr>
          <p:cNvPr id="237" name="Google Shape;237;p4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38" name="Google Shape;238;p4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39" name="Google Shape;239;p4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chemeClr val="lt1"/>
                </a:solidFill>
                <a:latin typeface="Trebuchet MS"/>
                <a:ea typeface="Trebuchet MS"/>
                <a:cs typeface="Trebuchet MS"/>
                <a:sym typeface="Trebuchet MS"/>
              </a:defRPr>
            </a:lvl1pPr>
            <a:lvl2pPr marL="0" marR="0" lvl="1" indent="0" algn="r" rtl="0">
              <a:spcBef>
                <a:spcPts val="0"/>
              </a:spcBef>
              <a:buNone/>
              <a:defRPr sz="1600" b="0" i="0" u="none" strike="noStrike" cap="none">
                <a:solidFill>
                  <a:schemeClr val="lt1"/>
                </a:solidFill>
                <a:latin typeface="Trebuchet MS"/>
                <a:ea typeface="Trebuchet MS"/>
                <a:cs typeface="Trebuchet MS"/>
                <a:sym typeface="Trebuchet MS"/>
              </a:defRPr>
            </a:lvl2pPr>
            <a:lvl3pPr marL="0" marR="0" lvl="2" indent="0" algn="r" rtl="0">
              <a:spcBef>
                <a:spcPts val="0"/>
              </a:spcBef>
              <a:buNone/>
              <a:defRPr sz="1600" b="0" i="0" u="none" strike="noStrike" cap="none">
                <a:solidFill>
                  <a:schemeClr val="lt1"/>
                </a:solidFill>
                <a:latin typeface="Trebuchet MS"/>
                <a:ea typeface="Trebuchet MS"/>
                <a:cs typeface="Trebuchet MS"/>
                <a:sym typeface="Trebuchet MS"/>
              </a:defRPr>
            </a:lvl3pPr>
            <a:lvl4pPr marL="0" marR="0" lvl="3" indent="0" algn="r" rtl="0">
              <a:spcBef>
                <a:spcPts val="0"/>
              </a:spcBef>
              <a:buNone/>
              <a:defRPr sz="1600" b="0" i="0" u="none" strike="noStrike" cap="none">
                <a:solidFill>
                  <a:schemeClr val="lt1"/>
                </a:solidFill>
                <a:latin typeface="Trebuchet MS"/>
                <a:ea typeface="Trebuchet MS"/>
                <a:cs typeface="Trebuchet MS"/>
                <a:sym typeface="Trebuchet MS"/>
              </a:defRPr>
            </a:lvl4pPr>
            <a:lvl5pPr marL="0" marR="0" lvl="4" indent="0" algn="r" rtl="0">
              <a:spcBef>
                <a:spcPts val="0"/>
              </a:spcBef>
              <a:buNone/>
              <a:defRPr sz="1600" b="0" i="0" u="none" strike="noStrike" cap="none">
                <a:solidFill>
                  <a:schemeClr val="lt1"/>
                </a:solidFill>
                <a:latin typeface="Trebuchet MS"/>
                <a:ea typeface="Trebuchet MS"/>
                <a:cs typeface="Trebuchet MS"/>
                <a:sym typeface="Trebuchet MS"/>
              </a:defRPr>
            </a:lvl5pPr>
            <a:lvl6pPr marL="0" marR="0" lvl="5" indent="0" algn="r" rtl="0">
              <a:spcBef>
                <a:spcPts val="0"/>
              </a:spcBef>
              <a:buNone/>
              <a:defRPr sz="1600" b="0" i="0" u="none" strike="noStrike" cap="none">
                <a:solidFill>
                  <a:schemeClr val="lt1"/>
                </a:solidFill>
                <a:latin typeface="Trebuchet MS"/>
                <a:ea typeface="Trebuchet MS"/>
                <a:cs typeface="Trebuchet MS"/>
                <a:sym typeface="Trebuchet MS"/>
              </a:defRPr>
            </a:lvl6pPr>
            <a:lvl7pPr marL="0" marR="0" lvl="6" indent="0" algn="r" rtl="0">
              <a:spcBef>
                <a:spcPts val="0"/>
              </a:spcBef>
              <a:buNone/>
              <a:defRPr sz="1600" b="0" i="0" u="none" strike="noStrike" cap="none">
                <a:solidFill>
                  <a:schemeClr val="lt1"/>
                </a:solidFill>
                <a:latin typeface="Trebuchet MS"/>
                <a:ea typeface="Trebuchet MS"/>
                <a:cs typeface="Trebuchet MS"/>
                <a:sym typeface="Trebuchet MS"/>
              </a:defRPr>
            </a:lvl7pPr>
            <a:lvl8pPr marL="0" marR="0" lvl="7" indent="0" algn="r" rtl="0">
              <a:spcBef>
                <a:spcPts val="0"/>
              </a:spcBef>
              <a:buNone/>
              <a:defRPr sz="1600" b="0" i="0" u="none" strike="noStrike" cap="none">
                <a:solidFill>
                  <a:schemeClr val="lt1"/>
                </a:solidFill>
                <a:latin typeface="Trebuchet MS"/>
                <a:ea typeface="Trebuchet MS"/>
                <a:cs typeface="Trebuchet MS"/>
                <a:sym typeface="Trebuchet MS"/>
              </a:defRPr>
            </a:lvl8pPr>
            <a:lvl9pPr marL="0" marR="0" lvl="8" indent="0" algn="r" rtl="0">
              <a:spcBef>
                <a:spcPts val="0"/>
              </a:spcBef>
              <a:buNone/>
              <a:defRPr sz="16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255"/>
        <p:cNvGrpSpPr/>
        <p:nvPr/>
      </p:nvGrpSpPr>
      <p:grpSpPr>
        <a:xfrm>
          <a:off x="0" y="0"/>
          <a:ext cx="0" cy="0"/>
          <a:chOff x="0" y="0"/>
          <a:chExt cx="0" cy="0"/>
        </a:xfrm>
      </p:grpSpPr>
      <p:sp>
        <p:nvSpPr>
          <p:cNvPr id="256" name="Google Shape;256;p4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5867"/>
              <a:buFont typeface="Trebuchet MS"/>
              <a:buNone/>
              <a:defRPr sz="5867" b="0" i="0" u="none" strike="noStrike" cap="non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7" name="Google Shape;257;p4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800"/>
              </a:spcBef>
              <a:spcAft>
                <a:spcPts val="0"/>
              </a:spcAft>
              <a:buClr>
                <a:schemeClr val="lt1"/>
              </a:buClr>
              <a:buSzPts val="4000"/>
              <a:buFont typeface="Arial"/>
              <a:buNone/>
              <a:defRPr sz="4000" b="0" i="0" u="none" strike="noStrike" cap="none">
                <a:solidFill>
                  <a:schemeClr val="lt1"/>
                </a:solidFill>
                <a:latin typeface="Trebuchet MS"/>
                <a:ea typeface="Trebuchet MS"/>
                <a:cs typeface="Trebuchet MS"/>
                <a:sym typeface="Trebuchet MS"/>
              </a:defRPr>
            </a:lvl1pPr>
            <a:lvl2pPr marL="914400" marR="0" lvl="1" indent="-482600" algn="ctr" rtl="0">
              <a:spcBef>
                <a:spcPts val="800"/>
              </a:spcBef>
              <a:spcAft>
                <a:spcPts val="0"/>
              </a:spcAft>
              <a:buClr>
                <a:schemeClr val="lt1"/>
              </a:buClr>
              <a:buSzPts val="4000"/>
              <a:buFont typeface="Arial"/>
              <a:buChar char="•"/>
              <a:defRPr sz="4000" b="0" i="0" u="none" strike="noStrike" cap="none">
                <a:solidFill>
                  <a:schemeClr val="lt1"/>
                </a:solidFill>
                <a:latin typeface="Trebuchet MS"/>
                <a:ea typeface="Trebuchet MS"/>
                <a:cs typeface="Trebuchet MS"/>
                <a:sym typeface="Trebuchet MS"/>
              </a:defRPr>
            </a:lvl2pPr>
            <a:lvl3pPr marL="1371600" marR="0" lvl="2" indent="-228600" algn="ctr" rtl="0">
              <a:spcBef>
                <a:spcPts val="800"/>
              </a:spcBef>
              <a:spcAft>
                <a:spcPts val="0"/>
              </a:spcAft>
              <a:buClr>
                <a:schemeClr val="lt1"/>
              </a:buClr>
              <a:buSzPts val="4000"/>
              <a:buFont typeface="Arial"/>
              <a:buNone/>
              <a:defRPr sz="4000" b="0" i="0" u="none" strike="noStrike" cap="none">
                <a:solidFill>
                  <a:schemeClr val="lt1"/>
                </a:solidFill>
                <a:latin typeface="Trebuchet MS"/>
                <a:ea typeface="Trebuchet MS"/>
                <a:cs typeface="Trebuchet MS"/>
                <a:sym typeface="Trebuchet MS"/>
              </a:defRPr>
            </a:lvl3pPr>
            <a:lvl4pPr marL="1828800" marR="0" lvl="3" indent="-228600" algn="ctr" rtl="0">
              <a:spcBef>
                <a:spcPts val="800"/>
              </a:spcBef>
              <a:spcAft>
                <a:spcPts val="0"/>
              </a:spcAft>
              <a:buClr>
                <a:schemeClr val="lt1"/>
              </a:buClr>
              <a:buSzPts val="4000"/>
              <a:buFont typeface="Arial"/>
              <a:buNone/>
              <a:defRPr sz="4000" b="0" i="0" u="none" strike="noStrike" cap="none">
                <a:solidFill>
                  <a:schemeClr val="lt1"/>
                </a:solidFill>
                <a:latin typeface="Trebuchet MS"/>
                <a:ea typeface="Trebuchet MS"/>
                <a:cs typeface="Trebuchet MS"/>
                <a:sym typeface="Trebuchet MS"/>
              </a:defRPr>
            </a:lvl4pPr>
            <a:lvl5pPr marL="2286000" marR="0" lvl="4" indent="-228600" algn="ctr" rtl="0">
              <a:spcBef>
                <a:spcPts val="800"/>
              </a:spcBef>
              <a:spcAft>
                <a:spcPts val="0"/>
              </a:spcAft>
              <a:buClr>
                <a:schemeClr val="lt1"/>
              </a:buClr>
              <a:buSzPts val="4000"/>
              <a:buFont typeface="Arial"/>
              <a:buNone/>
              <a:defRPr sz="4000" b="0" i="0" u="none" strike="noStrike" cap="none">
                <a:solidFill>
                  <a:schemeClr val="lt1"/>
                </a:solidFill>
                <a:latin typeface="Trebuchet MS"/>
                <a:ea typeface="Trebuchet MS"/>
                <a:cs typeface="Trebuchet MS"/>
                <a:sym typeface="Trebuchet MS"/>
              </a:defRPr>
            </a:lvl5pPr>
            <a:lvl6pPr marL="2743200" marR="0" lvl="5"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6pPr>
            <a:lvl7pPr marL="3200400" marR="0" lvl="6"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7pPr>
            <a:lvl8pPr marL="3657600" marR="0" lvl="7"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8pPr>
            <a:lvl9pPr marL="4114800" marR="0" lvl="8"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9pPr>
          </a:lstStyle>
          <a:p>
            <a:endParaRPr/>
          </a:p>
        </p:txBody>
      </p:sp>
      <p:sp>
        <p:nvSpPr>
          <p:cNvPr id="258" name="Google Shape;258;p4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59" name="Google Shape;259;p4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60" name="Google Shape;260;p4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chemeClr val="lt1"/>
                </a:solidFill>
                <a:latin typeface="Trebuchet MS"/>
                <a:ea typeface="Trebuchet MS"/>
                <a:cs typeface="Trebuchet MS"/>
                <a:sym typeface="Trebuchet MS"/>
              </a:defRPr>
            </a:lvl1pPr>
            <a:lvl2pPr marL="0" marR="0" lvl="1" indent="0" algn="r" rtl="0">
              <a:spcBef>
                <a:spcPts val="0"/>
              </a:spcBef>
              <a:buNone/>
              <a:defRPr sz="1600" b="0" i="0" u="none" strike="noStrike" cap="none">
                <a:solidFill>
                  <a:schemeClr val="lt1"/>
                </a:solidFill>
                <a:latin typeface="Trebuchet MS"/>
                <a:ea typeface="Trebuchet MS"/>
                <a:cs typeface="Trebuchet MS"/>
                <a:sym typeface="Trebuchet MS"/>
              </a:defRPr>
            </a:lvl2pPr>
            <a:lvl3pPr marL="0" marR="0" lvl="2" indent="0" algn="r" rtl="0">
              <a:spcBef>
                <a:spcPts val="0"/>
              </a:spcBef>
              <a:buNone/>
              <a:defRPr sz="1600" b="0" i="0" u="none" strike="noStrike" cap="none">
                <a:solidFill>
                  <a:schemeClr val="lt1"/>
                </a:solidFill>
                <a:latin typeface="Trebuchet MS"/>
                <a:ea typeface="Trebuchet MS"/>
                <a:cs typeface="Trebuchet MS"/>
                <a:sym typeface="Trebuchet MS"/>
              </a:defRPr>
            </a:lvl3pPr>
            <a:lvl4pPr marL="0" marR="0" lvl="3" indent="0" algn="r" rtl="0">
              <a:spcBef>
                <a:spcPts val="0"/>
              </a:spcBef>
              <a:buNone/>
              <a:defRPr sz="1600" b="0" i="0" u="none" strike="noStrike" cap="none">
                <a:solidFill>
                  <a:schemeClr val="lt1"/>
                </a:solidFill>
                <a:latin typeface="Trebuchet MS"/>
                <a:ea typeface="Trebuchet MS"/>
                <a:cs typeface="Trebuchet MS"/>
                <a:sym typeface="Trebuchet MS"/>
              </a:defRPr>
            </a:lvl4pPr>
            <a:lvl5pPr marL="0" marR="0" lvl="4" indent="0" algn="r" rtl="0">
              <a:spcBef>
                <a:spcPts val="0"/>
              </a:spcBef>
              <a:buNone/>
              <a:defRPr sz="1600" b="0" i="0" u="none" strike="noStrike" cap="none">
                <a:solidFill>
                  <a:schemeClr val="lt1"/>
                </a:solidFill>
                <a:latin typeface="Trebuchet MS"/>
                <a:ea typeface="Trebuchet MS"/>
                <a:cs typeface="Trebuchet MS"/>
                <a:sym typeface="Trebuchet MS"/>
              </a:defRPr>
            </a:lvl5pPr>
            <a:lvl6pPr marL="0" marR="0" lvl="5" indent="0" algn="r" rtl="0">
              <a:spcBef>
                <a:spcPts val="0"/>
              </a:spcBef>
              <a:buNone/>
              <a:defRPr sz="1600" b="0" i="0" u="none" strike="noStrike" cap="none">
                <a:solidFill>
                  <a:schemeClr val="lt1"/>
                </a:solidFill>
                <a:latin typeface="Trebuchet MS"/>
                <a:ea typeface="Trebuchet MS"/>
                <a:cs typeface="Trebuchet MS"/>
                <a:sym typeface="Trebuchet MS"/>
              </a:defRPr>
            </a:lvl6pPr>
            <a:lvl7pPr marL="0" marR="0" lvl="6" indent="0" algn="r" rtl="0">
              <a:spcBef>
                <a:spcPts val="0"/>
              </a:spcBef>
              <a:buNone/>
              <a:defRPr sz="1600" b="0" i="0" u="none" strike="noStrike" cap="none">
                <a:solidFill>
                  <a:schemeClr val="lt1"/>
                </a:solidFill>
                <a:latin typeface="Trebuchet MS"/>
                <a:ea typeface="Trebuchet MS"/>
                <a:cs typeface="Trebuchet MS"/>
                <a:sym typeface="Trebuchet MS"/>
              </a:defRPr>
            </a:lvl7pPr>
            <a:lvl8pPr marL="0" marR="0" lvl="7" indent="0" algn="r" rtl="0">
              <a:spcBef>
                <a:spcPts val="0"/>
              </a:spcBef>
              <a:buNone/>
              <a:defRPr sz="1600" b="0" i="0" u="none" strike="noStrike" cap="none">
                <a:solidFill>
                  <a:schemeClr val="lt1"/>
                </a:solidFill>
                <a:latin typeface="Trebuchet MS"/>
                <a:ea typeface="Trebuchet MS"/>
                <a:cs typeface="Trebuchet MS"/>
                <a:sym typeface="Trebuchet MS"/>
              </a:defRPr>
            </a:lvl8pPr>
            <a:lvl9pPr marL="0" marR="0" lvl="8" indent="0" algn="r" rtl="0">
              <a:spcBef>
                <a:spcPts val="0"/>
              </a:spcBef>
              <a:buNone/>
              <a:defRPr sz="16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279"/>
        <p:cNvGrpSpPr/>
        <p:nvPr/>
      </p:nvGrpSpPr>
      <p:grpSpPr>
        <a:xfrm>
          <a:off x="0" y="0"/>
          <a:ext cx="0" cy="0"/>
          <a:chOff x="0" y="0"/>
          <a:chExt cx="0" cy="0"/>
        </a:xfrm>
      </p:grpSpPr>
      <p:sp>
        <p:nvSpPr>
          <p:cNvPr id="280" name="Google Shape;280;p5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5867"/>
              <a:buFont typeface="Trebuchet MS"/>
              <a:buNone/>
              <a:defRPr sz="5867" b="0" i="0" u="none" strike="noStrike" cap="non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1" name="Google Shape;281;p5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800"/>
              </a:spcBef>
              <a:spcAft>
                <a:spcPts val="0"/>
              </a:spcAft>
              <a:buClr>
                <a:schemeClr val="lt1"/>
              </a:buClr>
              <a:buSzPts val="4000"/>
              <a:buFont typeface="Arial"/>
              <a:buNone/>
              <a:defRPr sz="4000" b="0" i="0" u="none" strike="noStrike" cap="none">
                <a:solidFill>
                  <a:schemeClr val="lt1"/>
                </a:solidFill>
                <a:latin typeface="Trebuchet MS"/>
                <a:ea typeface="Trebuchet MS"/>
                <a:cs typeface="Trebuchet MS"/>
                <a:sym typeface="Trebuchet MS"/>
              </a:defRPr>
            </a:lvl1pPr>
            <a:lvl2pPr marL="914400" marR="0" lvl="1" indent="-482600" algn="ctr" rtl="0">
              <a:spcBef>
                <a:spcPts val="800"/>
              </a:spcBef>
              <a:spcAft>
                <a:spcPts val="0"/>
              </a:spcAft>
              <a:buClr>
                <a:schemeClr val="lt1"/>
              </a:buClr>
              <a:buSzPts val="4000"/>
              <a:buFont typeface="Arial"/>
              <a:buChar char="•"/>
              <a:defRPr sz="4000" b="0" i="0" u="none" strike="noStrike" cap="none">
                <a:solidFill>
                  <a:schemeClr val="lt1"/>
                </a:solidFill>
                <a:latin typeface="Trebuchet MS"/>
                <a:ea typeface="Trebuchet MS"/>
                <a:cs typeface="Trebuchet MS"/>
                <a:sym typeface="Trebuchet MS"/>
              </a:defRPr>
            </a:lvl2pPr>
            <a:lvl3pPr marL="1371600" marR="0" lvl="2" indent="-228600" algn="ctr" rtl="0">
              <a:spcBef>
                <a:spcPts val="800"/>
              </a:spcBef>
              <a:spcAft>
                <a:spcPts val="0"/>
              </a:spcAft>
              <a:buClr>
                <a:schemeClr val="lt1"/>
              </a:buClr>
              <a:buSzPts val="4000"/>
              <a:buFont typeface="Arial"/>
              <a:buNone/>
              <a:defRPr sz="4000" b="0" i="0" u="none" strike="noStrike" cap="none">
                <a:solidFill>
                  <a:schemeClr val="lt1"/>
                </a:solidFill>
                <a:latin typeface="Trebuchet MS"/>
                <a:ea typeface="Trebuchet MS"/>
                <a:cs typeface="Trebuchet MS"/>
                <a:sym typeface="Trebuchet MS"/>
              </a:defRPr>
            </a:lvl3pPr>
            <a:lvl4pPr marL="1828800" marR="0" lvl="3" indent="-228600" algn="ctr" rtl="0">
              <a:spcBef>
                <a:spcPts val="800"/>
              </a:spcBef>
              <a:spcAft>
                <a:spcPts val="0"/>
              </a:spcAft>
              <a:buClr>
                <a:schemeClr val="lt1"/>
              </a:buClr>
              <a:buSzPts val="4000"/>
              <a:buFont typeface="Arial"/>
              <a:buNone/>
              <a:defRPr sz="4000" b="0" i="0" u="none" strike="noStrike" cap="none">
                <a:solidFill>
                  <a:schemeClr val="lt1"/>
                </a:solidFill>
                <a:latin typeface="Trebuchet MS"/>
                <a:ea typeface="Trebuchet MS"/>
                <a:cs typeface="Trebuchet MS"/>
                <a:sym typeface="Trebuchet MS"/>
              </a:defRPr>
            </a:lvl4pPr>
            <a:lvl5pPr marL="2286000" marR="0" lvl="4" indent="-228600" algn="ctr" rtl="0">
              <a:spcBef>
                <a:spcPts val="800"/>
              </a:spcBef>
              <a:spcAft>
                <a:spcPts val="0"/>
              </a:spcAft>
              <a:buClr>
                <a:schemeClr val="lt1"/>
              </a:buClr>
              <a:buSzPts val="4000"/>
              <a:buFont typeface="Arial"/>
              <a:buNone/>
              <a:defRPr sz="4000" b="0" i="0" u="none" strike="noStrike" cap="none">
                <a:solidFill>
                  <a:schemeClr val="lt1"/>
                </a:solidFill>
                <a:latin typeface="Trebuchet MS"/>
                <a:ea typeface="Trebuchet MS"/>
                <a:cs typeface="Trebuchet MS"/>
                <a:sym typeface="Trebuchet MS"/>
              </a:defRPr>
            </a:lvl5pPr>
            <a:lvl6pPr marL="2743200" marR="0" lvl="5"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6pPr>
            <a:lvl7pPr marL="3200400" marR="0" lvl="6"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7pPr>
            <a:lvl8pPr marL="3657600" marR="0" lvl="7"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8pPr>
            <a:lvl9pPr marL="4114800" marR="0" lvl="8"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9pPr>
          </a:lstStyle>
          <a:p>
            <a:endParaRPr/>
          </a:p>
        </p:txBody>
      </p:sp>
      <p:sp>
        <p:nvSpPr>
          <p:cNvPr id="282" name="Google Shape;282;p5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83" name="Google Shape;283;p5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84" name="Google Shape;284;p5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chemeClr val="lt1"/>
                </a:solidFill>
                <a:latin typeface="Trebuchet MS"/>
                <a:ea typeface="Trebuchet MS"/>
                <a:cs typeface="Trebuchet MS"/>
                <a:sym typeface="Trebuchet MS"/>
              </a:defRPr>
            </a:lvl1pPr>
            <a:lvl2pPr marL="0" marR="0" lvl="1" indent="0" algn="r" rtl="0">
              <a:spcBef>
                <a:spcPts val="0"/>
              </a:spcBef>
              <a:buNone/>
              <a:defRPr sz="1600" b="0" i="0" u="none" strike="noStrike" cap="none">
                <a:solidFill>
                  <a:schemeClr val="lt1"/>
                </a:solidFill>
                <a:latin typeface="Trebuchet MS"/>
                <a:ea typeface="Trebuchet MS"/>
                <a:cs typeface="Trebuchet MS"/>
                <a:sym typeface="Trebuchet MS"/>
              </a:defRPr>
            </a:lvl2pPr>
            <a:lvl3pPr marL="0" marR="0" lvl="2" indent="0" algn="r" rtl="0">
              <a:spcBef>
                <a:spcPts val="0"/>
              </a:spcBef>
              <a:buNone/>
              <a:defRPr sz="1600" b="0" i="0" u="none" strike="noStrike" cap="none">
                <a:solidFill>
                  <a:schemeClr val="lt1"/>
                </a:solidFill>
                <a:latin typeface="Trebuchet MS"/>
                <a:ea typeface="Trebuchet MS"/>
                <a:cs typeface="Trebuchet MS"/>
                <a:sym typeface="Trebuchet MS"/>
              </a:defRPr>
            </a:lvl3pPr>
            <a:lvl4pPr marL="0" marR="0" lvl="3" indent="0" algn="r" rtl="0">
              <a:spcBef>
                <a:spcPts val="0"/>
              </a:spcBef>
              <a:buNone/>
              <a:defRPr sz="1600" b="0" i="0" u="none" strike="noStrike" cap="none">
                <a:solidFill>
                  <a:schemeClr val="lt1"/>
                </a:solidFill>
                <a:latin typeface="Trebuchet MS"/>
                <a:ea typeface="Trebuchet MS"/>
                <a:cs typeface="Trebuchet MS"/>
                <a:sym typeface="Trebuchet MS"/>
              </a:defRPr>
            </a:lvl4pPr>
            <a:lvl5pPr marL="0" marR="0" lvl="4" indent="0" algn="r" rtl="0">
              <a:spcBef>
                <a:spcPts val="0"/>
              </a:spcBef>
              <a:buNone/>
              <a:defRPr sz="1600" b="0" i="0" u="none" strike="noStrike" cap="none">
                <a:solidFill>
                  <a:schemeClr val="lt1"/>
                </a:solidFill>
                <a:latin typeface="Trebuchet MS"/>
                <a:ea typeface="Trebuchet MS"/>
                <a:cs typeface="Trebuchet MS"/>
                <a:sym typeface="Trebuchet MS"/>
              </a:defRPr>
            </a:lvl5pPr>
            <a:lvl6pPr marL="0" marR="0" lvl="5" indent="0" algn="r" rtl="0">
              <a:spcBef>
                <a:spcPts val="0"/>
              </a:spcBef>
              <a:buNone/>
              <a:defRPr sz="1600" b="0" i="0" u="none" strike="noStrike" cap="none">
                <a:solidFill>
                  <a:schemeClr val="lt1"/>
                </a:solidFill>
                <a:latin typeface="Trebuchet MS"/>
                <a:ea typeface="Trebuchet MS"/>
                <a:cs typeface="Trebuchet MS"/>
                <a:sym typeface="Trebuchet MS"/>
              </a:defRPr>
            </a:lvl6pPr>
            <a:lvl7pPr marL="0" marR="0" lvl="6" indent="0" algn="r" rtl="0">
              <a:spcBef>
                <a:spcPts val="0"/>
              </a:spcBef>
              <a:buNone/>
              <a:defRPr sz="1600" b="0" i="0" u="none" strike="noStrike" cap="none">
                <a:solidFill>
                  <a:schemeClr val="lt1"/>
                </a:solidFill>
                <a:latin typeface="Trebuchet MS"/>
                <a:ea typeface="Trebuchet MS"/>
                <a:cs typeface="Trebuchet MS"/>
                <a:sym typeface="Trebuchet MS"/>
              </a:defRPr>
            </a:lvl7pPr>
            <a:lvl8pPr marL="0" marR="0" lvl="7" indent="0" algn="r" rtl="0">
              <a:spcBef>
                <a:spcPts val="0"/>
              </a:spcBef>
              <a:buNone/>
              <a:defRPr sz="1600" b="0" i="0" u="none" strike="noStrike" cap="none">
                <a:solidFill>
                  <a:schemeClr val="lt1"/>
                </a:solidFill>
                <a:latin typeface="Trebuchet MS"/>
                <a:ea typeface="Trebuchet MS"/>
                <a:cs typeface="Trebuchet MS"/>
                <a:sym typeface="Trebuchet MS"/>
              </a:defRPr>
            </a:lvl8pPr>
            <a:lvl9pPr marL="0" marR="0" lvl="8" indent="0" algn="r" rtl="0">
              <a:spcBef>
                <a:spcPts val="0"/>
              </a:spcBef>
              <a:buNone/>
              <a:defRPr sz="16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sp>
        <p:nvSpPr>
          <p:cNvPr id="304" name="Google Shape;304;p67"/>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305" name="Google Shape;305;p67"/>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06" name="Google Shape;306;p67"/>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07" name="Google Shape;307;p67"/>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08" name="Google Shape;308;p67"/>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b="0" i="0" u="none" strike="noStrike" cap="none">
                <a:solidFill>
                  <a:schemeClr val="dk1"/>
                </a:solidFill>
                <a:latin typeface="Times New Roman"/>
                <a:ea typeface="Times New Roman"/>
                <a:cs typeface="Times New Roman"/>
                <a:sym typeface="Times New Roman"/>
              </a:defRPr>
            </a:lvl1pPr>
            <a:lvl2pPr marL="0" marR="0" lvl="1" indent="0" algn="r" rtl="0">
              <a:spcBef>
                <a:spcPts val="0"/>
              </a:spcBef>
              <a:buNone/>
              <a:defRPr sz="1400" b="0" i="0" u="none" strike="noStrike" cap="none">
                <a:solidFill>
                  <a:schemeClr val="dk1"/>
                </a:solidFill>
                <a:latin typeface="Times New Roman"/>
                <a:ea typeface="Times New Roman"/>
                <a:cs typeface="Times New Roman"/>
                <a:sym typeface="Times New Roman"/>
              </a:defRPr>
            </a:lvl2pPr>
            <a:lvl3pPr marL="0" marR="0" lvl="2" indent="0" algn="r" rtl="0">
              <a:spcBef>
                <a:spcPts val="0"/>
              </a:spcBef>
              <a:buNone/>
              <a:defRPr sz="1400" b="0" i="0" u="none" strike="noStrike" cap="none">
                <a:solidFill>
                  <a:schemeClr val="dk1"/>
                </a:solidFill>
                <a:latin typeface="Times New Roman"/>
                <a:ea typeface="Times New Roman"/>
                <a:cs typeface="Times New Roman"/>
                <a:sym typeface="Times New Roman"/>
              </a:defRPr>
            </a:lvl3pPr>
            <a:lvl4pPr marL="0" marR="0" lvl="3" indent="0" algn="r" rtl="0">
              <a:spcBef>
                <a:spcPts val="0"/>
              </a:spcBef>
              <a:buNone/>
              <a:defRPr sz="1400" b="0" i="0" u="none" strike="noStrike" cap="none">
                <a:solidFill>
                  <a:schemeClr val="dk1"/>
                </a:solidFill>
                <a:latin typeface="Times New Roman"/>
                <a:ea typeface="Times New Roman"/>
                <a:cs typeface="Times New Roman"/>
                <a:sym typeface="Times New Roman"/>
              </a:defRPr>
            </a:lvl4pPr>
            <a:lvl5pPr marL="0" marR="0" lvl="4" indent="0" algn="r" rtl="0">
              <a:spcBef>
                <a:spcPts val="0"/>
              </a:spcBef>
              <a:buNone/>
              <a:defRPr sz="1400" b="0" i="0" u="none" strike="noStrike" cap="none">
                <a:solidFill>
                  <a:schemeClr val="dk1"/>
                </a:solidFill>
                <a:latin typeface="Times New Roman"/>
                <a:ea typeface="Times New Roman"/>
                <a:cs typeface="Times New Roman"/>
                <a:sym typeface="Times New Roman"/>
              </a:defRPr>
            </a:lvl5pPr>
            <a:lvl6pPr marL="0" marR="0" lvl="5" indent="0" algn="r" rtl="0">
              <a:spcBef>
                <a:spcPts val="0"/>
              </a:spcBef>
              <a:buNone/>
              <a:defRPr sz="1400" b="0" i="0" u="none" strike="noStrike" cap="none">
                <a:solidFill>
                  <a:schemeClr val="dk1"/>
                </a:solidFill>
                <a:latin typeface="Times New Roman"/>
                <a:ea typeface="Times New Roman"/>
                <a:cs typeface="Times New Roman"/>
                <a:sym typeface="Times New Roman"/>
              </a:defRPr>
            </a:lvl6pPr>
            <a:lvl7pPr marL="0" marR="0" lvl="6" indent="0" algn="r" rtl="0">
              <a:spcBef>
                <a:spcPts val="0"/>
              </a:spcBef>
              <a:buNone/>
              <a:defRPr sz="1400" b="0" i="0" u="none" strike="noStrike" cap="none">
                <a:solidFill>
                  <a:schemeClr val="dk1"/>
                </a:solidFill>
                <a:latin typeface="Times New Roman"/>
                <a:ea typeface="Times New Roman"/>
                <a:cs typeface="Times New Roman"/>
                <a:sym typeface="Times New Roman"/>
              </a:defRPr>
            </a:lvl7pPr>
            <a:lvl8pPr marL="0" marR="0" lvl="7" indent="0" algn="r" rtl="0">
              <a:spcBef>
                <a:spcPts val="0"/>
              </a:spcBef>
              <a:buNone/>
              <a:defRPr sz="1400" b="0" i="0" u="none" strike="noStrike" cap="none">
                <a:solidFill>
                  <a:schemeClr val="dk1"/>
                </a:solidFill>
                <a:latin typeface="Times New Roman"/>
                <a:ea typeface="Times New Roman"/>
                <a:cs typeface="Times New Roman"/>
                <a:sym typeface="Times New Roman"/>
              </a:defRPr>
            </a:lvl8pPr>
            <a:lvl9pPr marL="0" marR="0" lvl="8" indent="0" algn="r" rtl="0">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8"/>
        <p:cNvGrpSpPr/>
        <p:nvPr/>
      </p:nvGrpSpPr>
      <p:grpSpPr>
        <a:xfrm>
          <a:off x="0" y="0"/>
          <a:ext cx="0" cy="0"/>
          <a:chOff x="0" y="0"/>
          <a:chExt cx="0" cy="0"/>
        </a:xfrm>
      </p:grpSpPr>
      <p:sp>
        <p:nvSpPr>
          <p:cNvPr id="379" name="Google Shape;379;p79"/>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5867"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5867"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5867"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5867"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5867"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5867"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5867"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5867"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5867" b="0" i="0" u="none" strike="noStrike" cap="none">
                <a:solidFill>
                  <a:schemeClr val="dk2"/>
                </a:solidFill>
                <a:latin typeface="Times"/>
                <a:ea typeface="Times"/>
                <a:cs typeface="Times"/>
                <a:sym typeface="Times"/>
              </a:defRPr>
            </a:lvl9pPr>
          </a:lstStyle>
          <a:p>
            <a:endParaRPr/>
          </a:p>
        </p:txBody>
      </p:sp>
      <p:sp>
        <p:nvSpPr>
          <p:cNvPr id="380" name="Google Shape;380;p79"/>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lvl1pPr marL="457200" marR="0" lvl="0" indent="-499554" algn="l" rtl="0">
              <a:spcBef>
                <a:spcPts val="853"/>
              </a:spcBef>
              <a:spcAft>
                <a:spcPts val="0"/>
              </a:spcAft>
              <a:buClr>
                <a:schemeClr val="dk1"/>
              </a:buClr>
              <a:buSzPts val="4267"/>
              <a:buFont typeface="Times"/>
              <a:buChar char="•"/>
              <a:defRPr sz="4267" b="0" i="0" u="none" strike="noStrike" cap="none">
                <a:solidFill>
                  <a:schemeClr val="dk1"/>
                </a:solidFill>
                <a:latin typeface="Times"/>
                <a:ea typeface="Times"/>
                <a:cs typeface="Times"/>
                <a:sym typeface="Times"/>
              </a:defRPr>
            </a:lvl1pPr>
            <a:lvl2pPr marL="914400" marR="0" lvl="1" indent="-465645" algn="l" rtl="0">
              <a:spcBef>
                <a:spcPts val="747"/>
              </a:spcBef>
              <a:spcAft>
                <a:spcPts val="0"/>
              </a:spcAft>
              <a:buClr>
                <a:schemeClr val="dk1"/>
              </a:buClr>
              <a:buSzPts val="3733"/>
              <a:buFont typeface="Times"/>
              <a:buChar char="–"/>
              <a:defRPr sz="3733" b="0" i="0" u="none" strike="noStrike" cap="none">
                <a:solidFill>
                  <a:schemeClr val="dk1"/>
                </a:solidFill>
                <a:latin typeface="Times"/>
                <a:ea typeface="Times"/>
                <a:cs typeface="Times"/>
                <a:sym typeface="Times"/>
              </a:defRPr>
            </a:lvl2pPr>
            <a:lvl3pPr marL="1371600" marR="0" lvl="2"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3pPr>
            <a:lvl4pPr marL="1828800" marR="0" lvl="3"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4pPr>
            <a:lvl5pPr marL="2286000" marR="0" lvl="4"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5pPr>
            <a:lvl6pPr marL="2743200" marR="0" lvl="5"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6pPr>
            <a:lvl7pPr marL="3200400" marR="0" lvl="6"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7pPr>
            <a:lvl8pPr marL="3657600" marR="0" lvl="7"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8pPr>
            <a:lvl9pPr marL="4114800" marR="0" lvl="8"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9pPr>
          </a:lstStyle>
          <a:p>
            <a:endParaRPr/>
          </a:p>
        </p:txBody>
      </p:sp>
      <p:sp>
        <p:nvSpPr>
          <p:cNvPr id="381" name="Google Shape;381;p79"/>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67"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382" name="Google Shape;382;p79"/>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867"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383" name="Google Shape;383;p79"/>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867" b="0" i="0" u="none" strike="noStrike" cap="none">
                <a:solidFill>
                  <a:schemeClr val="dk1"/>
                </a:solidFill>
                <a:latin typeface="Times"/>
                <a:ea typeface="Times"/>
                <a:cs typeface="Times"/>
                <a:sym typeface="Times"/>
              </a:defRPr>
            </a:lvl1pPr>
            <a:lvl2pPr marL="0" marR="0" lvl="1" indent="0" algn="r" rtl="0">
              <a:spcBef>
                <a:spcPts val="0"/>
              </a:spcBef>
              <a:buNone/>
              <a:defRPr sz="1867" b="0" i="0" u="none" strike="noStrike" cap="none">
                <a:solidFill>
                  <a:schemeClr val="dk1"/>
                </a:solidFill>
                <a:latin typeface="Times"/>
                <a:ea typeface="Times"/>
                <a:cs typeface="Times"/>
                <a:sym typeface="Times"/>
              </a:defRPr>
            </a:lvl2pPr>
            <a:lvl3pPr marL="0" marR="0" lvl="2" indent="0" algn="r" rtl="0">
              <a:spcBef>
                <a:spcPts val="0"/>
              </a:spcBef>
              <a:buNone/>
              <a:defRPr sz="1867" b="0" i="0" u="none" strike="noStrike" cap="none">
                <a:solidFill>
                  <a:schemeClr val="dk1"/>
                </a:solidFill>
                <a:latin typeface="Times"/>
                <a:ea typeface="Times"/>
                <a:cs typeface="Times"/>
                <a:sym typeface="Times"/>
              </a:defRPr>
            </a:lvl3pPr>
            <a:lvl4pPr marL="0" marR="0" lvl="3" indent="0" algn="r" rtl="0">
              <a:spcBef>
                <a:spcPts val="0"/>
              </a:spcBef>
              <a:buNone/>
              <a:defRPr sz="1867" b="0" i="0" u="none" strike="noStrike" cap="none">
                <a:solidFill>
                  <a:schemeClr val="dk1"/>
                </a:solidFill>
                <a:latin typeface="Times"/>
                <a:ea typeface="Times"/>
                <a:cs typeface="Times"/>
                <a:sym typeface="Times"/>
              </a:defRPr>
            </a:lvl4pPr>
            <a:lvl5pPr marL="0" marR="0" lvl="4" indent="0" algn="r" rtl="0">
              <a:spcBef>
                <a:spcPts val="0"/>
              </a:spcBef>
              <a:buNone/>
              <a:defRPr sz="1867" b="0" i="0" u="none" strike="noStrike" cap="none">
                <a:solidFill>
                  <a:schemeClr val="dk1"/>
                </a:solidFill>
                <a:latin typeface="Times"/>
                <a:ea typeface="Times"/>
                <a:cs typeface="Times"/>
                <a:sym typeface="Times"/>
              </a:defRPr>
            </a:lvl5pPr>
            <a:lvl6pPr marL="0" marR="0" lvl="5" indent="0" algn="r" rtl="0">
              <a:spcBef>
                <a:spcPts val="0"/>
              </a:spcBef>
              <a:buNone/>
              <a:defRPr sz="1867" b="0" i="0" u="none" strike="noStrike" cap="none">
                <a:solidFill>
                  <a:schemeClr val="dk1"/>
                </a:solidFill>
                <a:latin typeface="Times"/>
                <a:ea typeface="Times"/>
                <a:cs typeface="Times"/>
                <a:sym typeface="Times"/>
              </a:defRPr>
            </a:lvl6pPr>
            <a:lvl7pPr marL="0" marR="0" lvl="6" indent="0" algn="r" rtl="0">
              <a:spcBef>
                <a:spcPts val="0"/>
              </a:spcBef>
              <a:buNone/>
              <a:defRPr sz="1867" b="0" i="0" u="none" strike="noStrike" cap="none">
                <a:solidFill>
                  <a:schemeClr val="dk1"/>
                </a:solidFill>
                <a:latin typeface="Times"/>
                <a:ea typeface="Times"/>
                <a:cs typeface="Times"/>
                <a:sym typeface="Times"/>
              </a:defRPr>
            </a:lvl7pPr>
            <a:lvl8pPr marL="0" marR="0" lvl="7" indent="0" algn="r" rtl="0">
              <a:spcBef>
                <a:spcPts val="0"/>
              </a:spcBef>
              <a:buNone/>
              <a:defRPr sz="1867" b="0" i="0" u="none" strike="noStrike" cap="none">
                <a:solidFill>
                  <a:schemeClr val="dk1"/>
                </a:solidFill>
                <a:latin typeface="Times"/>
                <a:ea typeface="Times"/>
                <a:cs typeface="Times"/>
                <a:sym typeface="Times"/>
              </a:defRPr>
            </a:lvl8pPr>
            <a:lvl9pPr marL="0" marR="0" lvl="8" indent="0" algn="r" rtl="0">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0.xml"/><Relationship Id="rId1" Type="http://schemas.openxmlformats.org/officeDocument/2006/relationships/slideLayout" Target="../slideLayouts/slideLayout8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8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84.xml"/></Relationships>
</file>

<file path=ppt/slides/_rels/slide1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3.xml"/><Relationship Id="rId1" Type="http://schemas.openxmlformats.org/officeDocument/2006/relationships/slideLayout" Target="../slideLayouts/slideLayout85.xml"/></Relationships>
</file>

<file path=ppt/slides/_rels/slide1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4.xml"/><Relationship Id="rId1" Type="http://schemas.openxmlformats.org/officeDocument/2006/relationships/slideLayout" Target="../slideLayouts/slideLayout85.xml"/></Relationships>
</file>

<file path=ppt/slides/_rels/slide1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5.xml"/><Relationship Id="rId1" Type="http://schemas.openxmlformats.org/officeDocument/2006/relationships/slideLayout" Target="../slideLayouts/slideLayout86.xml"/></Relationships>
</file>

<file path=ppt/slides/_rels/slide1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6.xml"/><Relationship Id="rId1" Type="http://schemas.openxmlformats.org/officeDocument/2006/relationships/slideLayout" Target="../slideLayouts/slideLayout86.xml"/></Relationships>
</file>

<file path=ppt/slides/_rels/slide1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7.xml"/><Relationship Id="rId1" Type="http://schemas.openxmlformats.org/officeDocument/2006/relationships/slideLayout" Target="../slideLayouts/slideLayout86.xml"/></Relationships>
</file>

<file path=ppt/slides/_rels/slide1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8.xml"/><Relationship Id="rId1" Type="http://schemas.openxmlformats.org/officeDocument/2006/relationships/slideLayout" Target="../slideLayouts/slideLayout86.xml"/></Relationships>
</file>

<file path=ppt/slides/_rels/slide1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4.xml"/><Relationship Id="rId1" Type="http://schemas.openxmlformats.org/officeDocument/2006/relationships/slideLayout" Target="../slideLayouts/slideLayout60.xml"/></Relationships>
</file>

<file path=ppt/slides/_rels/slide1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5.xml"/><Relationship Id="rId1" Type="http://schemas.openxmlformats.org/officeDocument/2006/relationships/slideLayout" Target="../slideLayouts/slideLayout60.xml"/></Relationships>
</file>

<file path=ppt/slides/_rels/slide1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6.xml"/><Relationship Id="rId1" Type="http://schemas.openxmlformats.org/officeDocument/2006/relationships/slideLayout" Target="../slideLayouts/slideLayout60.xml"/></Relationships>
</file>

<file path=ppt/slides/_rels/slide1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7.xml"/><Relationship Id="rId1" Type="http://schemas.openxmlformats.org/officeDocument/2006/relationships/slideLayout" Target="../slideLayouts/slideLayout60.xml"/></Relationships>
</file>

<file path=ppt/slides/_rels/slide1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8.xml"/><Relationship Id="rId1" Type="http://schemas.openxmlformats.org/officeDocument/2006/relationships/slideLayout" Target="../slideLayouts/slideLayout60.xml"/></Relationships>
</file>

<file path=ppt/slides/_rels/slide1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9.xml"/><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0.xml"/><Relationship Id="rId1" Type="http://schemas.openxmlformats.org/officeDocument/2006/relationships/slideLayout" Target="../slideLayouts/slideLayout60.xml"/></Relationships>
</file>

<file path=ppt/slides/_rels/slide1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1.xml"/><Relationship Id="rId1" Type="http://schemas.openxmlformats.org/officeDocument/2006/relationships/slideLayout" Target="../slideLayouts/slideLayout60.xml"/></Relationships>
</file>

<file path=ppt/slides/_rels/slide1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2.xml"/><Relationship Id="rId1" Type="http://schemas.openxmlformats.org/officeDocument/2006/relationships/slideLayout" Target="../slideLayouts/slideLayout60.xml"/></Relationships>
</file>

<file path=ppt/slides/_rels/slide1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5.xml"/><Relationship Id="rId1" Type="http://schemas.openxmlformats.org/officeDocument/2006/relationships/slideLayout" Target="../slideLayouts/slideLayout6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6.xml"/><Relationship Id="rId1" Type="http://schemas.openxmlformats.org/officeDocument/2006/relationships/slideLayout" Target="../slideLayouts/slideLayout6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7.xml"/><Relationship Id="rId1" Type="http://schemas.openxmlformats.org/officeDocument/2006/relationships/slideLayout" Target="../slideLayouts/slideLayout6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8.xml"/><Relationship Id="rId1" Type="http://schemas.openxmlformats.org/officeDocument/2006/relationships/slideLayout" Target="../slideLayouts/slideLayout6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9.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0.xml"/><Relationship Id="rId1" Type="http://schemas.openxmlformats.org/officeDocument/2006/relationships/slideLayout" Target="../slideLayouts/slideLayout6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1.xml"/><Relationship Id="rId1" Type="http://schemas.openxmlformats.org/officeDocument/2006/relationships/slideLayout" Target="../slideLayouts/slideLayout6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2.xml"/><Relationship Id="rId1" Type="http://schemas.openxmlformats.org/officeDocument/2006/relationships/slideLayout" Target="../slideLayouts/slideLayout6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3.xml"/><Relationship Id="rId1" Type="http://schemas.openxmlformats.org/officeDocument/2006/relationships/slideLayout" Target="../slideLayouts/slideLayout6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4.xml"/><Relationship Id="rId1" Type="http://schemas.openxmlformats.org/officeDocument/2006/relationships/slideLayout" Target="../slideLayouts/slideLayout6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5.xml"/><Relationship Id="rId1" Type="http://schemas.openxmlformats.org/officeDocument/2006/relationships/slideLayout" Target="../slideLayouts/slideLayout62.xml"/></Relationships>
</file>

<file path=ppt/slides/_rels/slide1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6.xml"/><Relationship Id="rId1" Type="http://schemas.openxmlformats.org/officeDocument/2006/relationships/slideLayout" Target="../slideLayouts/slideLayout6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7.xml"/><Relationship Id="rId1" Type="http://schemas.openxmlformats.org/officeDocument/2006/relationships/slideLayout" Target="../slideLayouts/slideLayout6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8.xml"/><Relationship Id="rId1" Type="http://schemas.openxmlformats.org/officeDocument/2006/relationships/slideLayout" Target="../slideLayouts/slideLayout6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9.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1.xml"/><Relationship Id="rId1" Type="http://schemas.openxmlformats.org/officeDocument/2006/relationships/slideLayout" Target="../slideLayouts/slideLayout61.xml"/></Relationships>
</file>

<file path=ppt/slides/_rels/slide1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2.xml"/><Relationship Id="rId1" Type="http://schemas.openxmlformats.org/officeDocument/2006/relationships/slideLayout" Target="../slideLayouts/slideLayout61.xml"/></Relationships>
</file>

<file path=ppt/slides/_rels/slide1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3.xml"/><Relationship Id="rId1" Type="http://schemas.openxmlformats.org/officeDocument/2006/relationships/slideLayout" Target="../slideLayouts/slideLayout61.xml"/></Relationships>
</file>

<file path=ppt/slides/_rels/slide1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4.xml"/><Relationship Id="rId1" Type="http://schemas.openxmlformats.org/officeDocument/2006/relationships/slideLayout" Target="../slideLayouts/slideLayout61.xml"/></Relationships>
</file>

<file path=ppt/slides/_rels/slide1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55.xml"/><Relationship Id="rId1" Type="http://schemas.openxmlformats.org/officeDocument/2006/relationships/slideLayout" Target="../slideLayouts/slideLayout61.xml"/></Relationships>
</file>

<file path=ppt/slides/_rels/slide1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56.xml"/><Relationship Id="rId1" Type="http://schemas.openxmlformats.org/officeDocument/2006/relationships/slideLayout" Target="../slideLayouts/slideLayout61.xml"/></Relationships>
</file>

<file path=ppt/slides/_rels/slide1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7.xml"/><Relationship Id="rId1" Type="http://schemas.openxmlformats.org/officeDocument/2006/relationships/slideLayout" Target="../slideLayouts/slideLayout61.xml"/></Relationships>
</file>

<file path=ppt/slides/_rels/slide1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8.xml"/><Relationship Id="rId1" Type="http://schemas.openxmlformats.org/officeDocument/2006/relationships/slideLayout" Target="../slideLayouts/slideLayout61.xml"/></Relationships>
</file>

<file path=ppt/slides/_rels/slide15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9.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60.xml"/><Relationship Id="rId1" Type="http://schemas.openxmlformats.org/officeDocument/2006/relationships/slideLayout" Target="../slideLayouts/slideLayout61.xml"/></Relationships>
</file>

<file path=ppt/slides/_rels/slide16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1.xml"/><Relationship Id="rId1" Type="http://schemas.openxmlformats.org/officeDocument/2006/relationships/slideLayout" Target="../slideLayouts/slideLayout61.xml"/></Relationships>
</file>

<file path=ppt/slides/_rels/slide1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62.xml"/><Relationship Id="rId1" Type="http://schemas.openxmlformats.org/officeDocument/2006/relationships/slideLayout" Target="../slideLayouts/slideLayout6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61.xml"/></Relationships>
</file>

<file path=ppt/slides/_rels/slide16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4.xml"/><Relationship Id="rId1" Type="http://schemas.openxmlformats.org/officeDocument/2006/relationships/slideLayout" Target="../slideLayouts/slideLayout61.xml"/></Relationships>
</file>

<file path=ppt/slides/_rels/slide16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65.xml"/><Relationship Id="rId1" Type="http://schemas.openxmlformats.org/officeDocument/2006/relationships/slideLayout" Target="../slideLayouts/slideLayout6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61.xml"/></Relationships>
</file>

<file path=ppt/slides/_rels/slide16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7.xml"/><Relationship Id="rId1" Type="http://schemas.openxmlformats.org/officeDocument/2006/relationships/slideLayout" Target="../slideLayouts/slideLayout61.xml"/></Relationships>
</file>

<file path=ppt/slides/_rels/slide16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68.xml"/><Relationship Id="rId1" Type="http://schemas.openxmlformats.org/officeDocument/2006/relationships/slideLayout" Target="../slideLayouts/slideLayout61.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61.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61.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61.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61.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45.png"/></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61.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61.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61.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61.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6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61.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61.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0.xml"/><Relationship Id="rId1" Type="http://schemas.openxmlformats.org/officeDocument/2006/relationships/slideLayout" Target="../slideLayouts/slideLayout61.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61.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2.xml"/><Relationship Id="rId1" Type="http://schemas.openxmlformats.org/officeDocument/2006/relationships/slideLayout" Target="../slideLayouts/slideLayout61.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61.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6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7.xml"/><Relationship Id="rId1" Type="http://schemas.openxmlformats.org/officeDocument/2006/relationships/slideLayout" Target="../slideLayouts/slideLayout71.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8.xml"/><Relationship Id="rId1" Type="http://schemas.openxmlformats.org/officeDocument/2006/relationships/slideLayout" Target="../slideLayouts/slideLayout71.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9.xml"/><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0.xml"/><Relationship Id="rId1" Type="http://schemas.openxmlformats.org/officeDocument/2006/relationships/slideLayout" Target="../slideLayouts/slideLayout71.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1.xml"/><Relationship Id="rId1" Type="http://schemas.openxmlformats.org/officeDocument/2006/relationships/slideLayout" Target="../slideLayouts/slideLayout71.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2.xml"/><Relationship Id="rId1" Type="http://schemas.openxmlformats.org/officeDocument/2006/relationships/slideLayout" Target="../slideLayouts/slideLayout7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5.xml"/><Relationship Id="rId1" Type="http://schemas.openxmlformats.org/officeDocument/2006/relationships/slideLayout" Target="../slideLayouts/slideLayout61.xml"/></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6.xml"/><Relationship Id="rId1" Type="http://schemas.openxmlformats.org/officeDocument/2006/relationships/slideLayout" Target="../slideLayouts/slideLayout61.xml"/></Relationships>
</file>

<file path=ppt/slides/_rels/slide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7.xml"/><Relationship Id="rId1" Type="http://schemas.openxmlformats.org/officeDocument/2006/relationships/slideLayout" Target="../slideLayouts/slideLayout61.xml"/></Relationships>
</file>

<file path=ppt/slides/_rels/slide8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8.xml"/><Relationship Id="rId1" Type="http://schemas.openxmlformats.org/officeDocument/2006/relationships/slideLayout" Target="../slideLayouts/slideLayout61.xml"/></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9.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9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0.xml"/><Relationship Id="rId1" Type="http://schemas.openxmlformats.org/officeDocument/2006/relationships/slideLayout" Target="../slideLayouts/slideLayout61.xml"/></Relationships>
</file>

<file path=ppt/slides/_rels/slide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1.xml"/><Relationship Id="rId1" Type="http://schemas.openxmlformats.org/officeDocument/2006/relationships/slideLayout" Target="../slideLayouts/slideLayout61.xml"/></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2.xml"/><Relationship Id="rId1" Type="http://schemas.openxmlformats.org/officeDocument/2006/relationships/slideLayout" Target="../slideLayouts/slideLayout61.xm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3.xml"/><Relationship Id="rId1" Type="http://schemas.openxmlformats.org/officeDocument/2006/relationships/slideLayout" Target="../slideLayouts/slideLayout61.xml"/></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4.xml"/><Relationship Id="rId1" Type="http://schemas.openxmlformats.org/officeDocument/2006/relationships/slideLayout" Target="../slideLayouts/slideLayout61.xml"/></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5.xml"/><Relationship Id="rId1" Type="http://schemas.openxmlformats.org/officeDocument/2006/relationships/slideLayout" Target="../slideLayouts/slideLayout61.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6.xml"/><Relationship Id="rId1" Type="http://schemas.openxmlformats.org/officeDocument/2006/relationships/slideLayout" Target="../slideLayouts/slideLayout6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Shape 549"/>
        <p:cNvGrpSpPr/>
        <p:nvPr/>
      </p:nvGrpSpPr>
      <p:grpSpPr>
        <a:xfrm>
          <a:off x="0" y="0"/>
          <a:ext cx="0" cy="0"/>
          <a:chOff x="0" y="0"/>
          <a:chExt cx="0" cy="0"/>
        </a:xfrm>
      </p:grpSpPr>
      <p:sp>
        <p:nvSpPr>
          <p:cNvPr id="550" name="Google Shape;550;p106"/>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51" name="Google Shape;551;p106"/>
          <p:cNvSpPr txBox="1"/>
          <p:nvPr/>
        </p:nvSpPr>
        <p:spPr>
          <a:xfrm>
            <a:off x="2126750" y="780116"/>
            <a:ext cx="5744967" cy="31547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1646"/>
              </a:buClr>
              <a:buSzPts val="19900"/>
              <a:buFont typeface="Arial"/>
              <a:buNone/>
            </a:pPr>
            <a:r>
              <a:rPr lang="en-US" sz="19900" b="1" i="0" u="none" strike="noStrike" cap="none">
                <a:solidFill>
                  <a:srgbClr val="1F1646"/>
                </a:solidFill>
                <a:latin typeface="Arial"/>
                <a:ea typeface="Arial"/>
                <a:cs typeface="Arial"/>
                <a:sym typeface="Arial"/>
              </a:rPr>
              <a:t>OLD</a:t>
            </a:r>
            <a:endParaRPr/>
          </a:p>
        </p:txBody>
      </p:sp>
      <p:sp>
        <p:nvSpPr>
          <p:cNvPr id="552" name="Google Shape;552;p106"/>
          <p:cNvSpPr txBox="1"/>
          <p:nvPr/>
        </p:nvSpPr>
        <p:spPr>
          <a:xfrm>
            <a:off x="2126750" y="2923174"/>
            <a:ext cx="8465906" cy="31547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1646"/>
              </a:buClr>
              <a:buSzPts val="19900"/>
              <a:buFont typeface="Arial"/>
              <a:buNone/>
            </a:pPr>
            <a:r>
              <a:rPr lang="en-US" sz="19900" b="1" i="0" u="none" strike="noStrike" cap="none">
                <a:solidFill>
                  <a:srgbClr val="1F1646"/>
                </a:solidFill>
                <a:latin typeface="Arial"/>
                <a:ea typeface="Arial"/>
                <a:cs typeface="Arial"/>
                <a:sym typeface="Arial"/>
              </a:rPr>
              <a:t>UNION</a:t>
            </a:r>
            <a:endParaRPr/>
          </a:p>
        </p:txBody>
      </p:sp>
      <p:sp>
        <p:nvSpPr>
          <p:cNvPr id="553" name="Google Shape;553;p106"/>
          <p:cNvSpPr txBox="1"/>
          <p:nvPr/>
        </p:nvSpPr>
        <p:spPr>
          <a:xfrm>
            <a:off x="7159034" y="1480308"/>
            <a:ext cx="30416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5400"/>
              <a:buFont typeface="Arial"/>
              <a:buNone/>
            </a:pPr>
            <a:r>
              <a:rPr lang="en-US" sz="5400" b="1" i="0" u="none" strike="noStrike" cap="none">
                <a:solidFill>
                  <a:srgbClr val="1F1646"/>
                </a:solidFill>
                <a:latin typeface="Arial"/>
                <a:ea typeface="Arial"/>
                <a:cs typeface="Arial"/>
                <a:sym typeface="Arial"/>
              </a:rPr>
              <a:t>Church</a:t>
            </a:r>
            <a:endParaRPr/>
          </a:p>
          <a:p>
            <a:pPr marL="0" marR="0" lvl="0" indent="0" algn="ctr" rtl="0">
              <a:lnSpc>
                <a:spcPct val="100000"/>
              </a:lnSpc>
              <a:spcBef>
                <a:spcPts val="0"/>
              </a:spcBef>
              <a:spcAft>
                <a:spcPts val="0"/>
              </a:spcAft>
              <a:buClr>
                <a:srgbClr val="1F1646"/>
              </a:buClr>
              <a:buSzPts val="5400"/>
              <a:buFont typeface="Arial"/>
              <a:buNone/>
            </a:pPr>
            <a:r>
              <a:rPr lang="en-US" sz="5400" b="1" i="0" u="none" strike="noStrike" cap="none">
                <a:solidFill>
                  <a:srgbClr val="1F1646"/>
                </a:solidFill>
                <a:latin typeface="Arial"/>
                <a:ea typeface="Arial"/>
                <a:cs typeface="Arial"/>
                <a:sym typeface="Arial"/>
              </a:rPr>
              <a:t>of Christ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115"/>
          <p:cNvSpPr txBox="1">
            <a:spLocks noGrp="1"/>
          </p:cNvSpPr>
          <p:nvPr>
            <p:ph type="title"/>
          </p:nvPr>
        </p:nvSpPr>
        <p:spPr>
          <a:xfrm>
            <a:off x="355600" y="2325570"/>
            <a:ext cx="11480800" cy="2673201"/>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637986"/>
              </a:buClr>
              <a:buSzPct val="100000"/>
              <a:buFont typeface="Trebuchet MS"/>
              <a:buNone/>
            </a:pPr>
            <a:r>
              <a:rPr lang="en-US" sz="4000"/>
              <a:t>ENCOURAGEMENT CARD OF THE WEEK</a:t>
            </a:r>
            <a:br>
              <a:rPr lang="en-US"/>
            </a:br>
            <a:r>
              <a:rPr lang="en-US" sz="7200" b="1">
                <a:solidFill>
                  <a:srgbClr val="E2AC30"/>
                </a:solidFill>
              </a:rPr>
              <a:t>Jarrett and April Schiavone</a:t>
            </a:r>
            <a:endParaRPr b="1">
              <a:solidFill>
                <a:srgbClr val="E2AC30"/>
              </a:solidFill>
            </a:endParaRPr>
          </a:p>
        </p:txBody>
      </p:sp>
      <p:sp>
        <p:nvSpPr>
          <p:cNvPr id="623" name="Google Shape;623;p115"/>
          <p:cNvSpPr txBox="1">
            <a:spLocks noGrp="1"/>
          </p:cNvSpPr>
          <p:nvPr>
            <p:ph type="body" idx="1"/>
          </p:nvPr>
        </p:nvSpPr>
        <p:spPr>
          <a:xfrm>
            <a:off x="0" y="4360778"/>
            <a:ext cx="12191999" cy="249722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637986"/>
              </a:buClr>
              <a:buSzPts val="4000"/>
              <a:buNone/>
            </a:pPr>
            <a:r>
              <a:rPr lang="en-US" sz="4000"/>
              <a:t>Jarrett and April were married yesterday. Their relationship has been inspiring and will bless many. Let’s encourage them. (Note their new address.)</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292"/>
        <p:cNvGrpSpPr/>
        <p:nvPr/>
      </p:nvGrpSpPr>
      <p:grpSpPr>
        <a:xfrm>
          <a:off x="0" y="0"/>
          <a:ext cx="0" cy="0"/>
          <a:chOff x="0" y="0"/>
          <a:chExt cx="0" cy="0"/>
        </a:xfrm>
      </p:grpSpPr>
      <p:sp>
        <p:nvSpPr>
          <p:cNvPr id="1293" name="Google Shape;1293;p205"/>
          <p:cNvSpPr/>
          <p:nvPr/>
        </p:nvSpPr>
        <p:spPr>
          <a:xfrm>
            <a:off x="551849" y="372979"/>
            <a:ext cx="11088302" cy="6112042"/>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94" name="Google Shape;1294;p205"/>
          <p:cNvSpPr txBox="1"/>
          <p:nvPr/>
        </p:nvSpPr>
        <p:spPr>
          <a:xfrm>
            <a:off x="1395262" y="1905506"/>
            <a:ext cx="9401476"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4800"/>
              <a:buFont typeface="Arial"/>
              <a:buNone/>
            </a:pPr>
            <a:r>
              <a:rPr lang="en-US" sz="4800" b="1" i="0" u="none" strike="noStrike" cap="none" baseline="30000">
                <a:solidFill>
                  <a:srgbClr val="1F1646"/>
                </a:solidFill>
                <a:latin typeface="Arial"/>
                <a:ea typeface="Arial"/>
                <a:cs typeface="Arial"/>
                <a:sym typeface="Arial"/>
              </a:rPr>
              <a:t>22</a:t>
            </a:r>
            <a:r>
              <a:rPr lang="en-US" sz="4800" b="1" i="0" u="none" strike="noStrike" cap="none">
                <a:solidFill>
                  <a:srgbClr val="1F1646"/>
                </a:solidFill>
                <a:latin typeface="Arial"/>
                <a:ea typeface="Arial"/>
                <a:cs typeface="Arial"/>
                <a:sym typeface="Arial"/>
              </a:rPr>
              <a:t> So Paul stood in the midst of the Areopagus and said, “Men of Athens, I observe that you are very religious in all respects. </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298"/>
        <p:cNvGrpSpPr/>
        <p:nvPr/>
      </p:nvGrpSpPr>
      <p:grpSpPr>
        <a:xfrm>
          <a:off x="0" y="0"/>
          <a:ext cx="0" cy="0"/>
          <a:chOff x="0" y="0"/>
          <a:chExt cx="0" cy="0"/>
        </a:xfrm>
      </p:grpSpPr>
      <p:sp>
        <p:nvSpPr>
          <p:cNvPr id="1299" name="Google Shape;1299;p206"/>
          <p:cNvSpPr/>
          <p:nvPr/>
        </p:nvSpPr>
        <p:spPr>
          <a:xfrm>
            <a:off x="551849" y="372979"/>
            <a:ext cx="11088302" cy="6112042"/>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00" name="Google Shape;1300;p206"/>
          <p:cNvSpPr txBox="1"/>
          <p:nvPr/>
        </p:nvSpPr>
        <p:spPr>
          <a:xfrm>
            <a:off x="1395262" y="797510"/>
            <a:ext cx="9401476" cy="52629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4800"/>
              <a:buFont typeface="Arial"/>
              <a:buNone/>
            </a:pPr>
            <a:r>
              <a:rPr lang="en-US" sz="4800" b="1" i="0" u="none" strike="noStrike" cap="none" baseline="30000">
                <a:solidFill>
                  <a:srgbClr val="1F1646"/>
                </a:solidFill>
                <a:latin typeface="Arial"/>
                <a:ea typeface="Arial"/>
                <a:cs typeface="Arial"/>
                <a:sym typeface="Arial"/>
              </a:rPr>
              <a:t>23</a:t>
            </a:r>
            <a:r>
              <a:rPr lang="en-US" sz="4800" b="1" i="0" u="none" strike="noStrike" cap="none">
                <a:solidFill>
                  <a:srgbClr val="1F1646"/>
                </a:solidFill>
                <a:latin typeface="Arial"/>
                <a:ea typeface="Arial"/>
                <a:cs typeface="Arial"/>
                <a:sym typeface="Arial"/>
              </a:rPr>
              <a:t> For while I was passing through and examining the objects of your worship, I also found an altar with this inscription, ‘TO AN UNKNOWN GOD.’ Therefore what you worship in ignorance, this I proclaim to you. </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304"/>
        <p:cNvGrpSpPr/>
        <p:nvPr/>
      </p:nvGrpSpPr>
      <p:grpSpPr>
        <a:xfrm>
          <a:off x="0" y="0"/>
          <a:ext cx="0" cy="0"/>
          <a:chOff x="0" y="0"/>
          <a:chExt cx="0" cy="0"/>
        </a:xfrm>
      </p:grpSpPr>
      <p:sp>
        <p:nvSpPr>
          <p:cNvPr id="1305" name="Google Shape;1305;p207"/>
          <p:cNvSpPr/>
          <p:nvPr/>
        </p:nvSpPr>
        <p:spPr>
          <a:xfrm>
            <a:off x="551849" y="372979"/>
            <a:ext cx="11088302" cy="6112042"/>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06" name="Google Shape;1306;p207"/>
          <p:cNvSpPr txBox="1"/>
          <p:nvPr/>
        </p:nvSpPr>
        <p:spPr>
          <a:xfrm>
            <a:off x="1186915" y="1905506"/>
            <a:ext cx="9818170"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4800"/>
              <a:buFont typeface="Arial"/>
              <a:buNone/>
            </a:pPr>
            <a:r>
              <a:rPr lang="en-US" sz="4800" b="1" i="0" u="none" strike="noStrike" cap="none" baseline="30000">
                <a:solidFill>
                  <a:srgbClr val="1F1646"/>
                </a:solidFill>
                <a:latin typeface="Arial"/>
                <a:ea typeface="Arial"/>
                <a:cs typeface="Arial"/>
                <a:sym typeface="Arial"/>
              </a:rPr>
              <a:t>24 </a:t>
            </a:r>
            <a:r>
              <a:rPr lang="en-US" sz="4800" b="1" i="0" u="none" strike="noStrike" cap="none">
                <a:solidFill>
                  <a:srgbClr val="1F1646"/>
                </a:solidFill>
                <a:latin typeface="Arial"/>
                <a:ea typeface="Arial"/>
                <a:cs typeface="Arial"/>
                <a:sym typeface="Arial"/>
              </a:rPr>
              <a:t>The God who made the world and all things in it, since He is Lord of heaven and earth, does not dwell in temples made with hands; </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310"/>
        <p:cNvGrpSpPr/>
        <p:nvPr/>
      </p:nvGrpSpPr>
      <p:grpSpPr>
        <a:xfrm>
          <a:off x="0" y="0"/>
          <a:ext cx="0" cy="0"/>
          <a:chOff x="0" y="0"/>
          <a:chExt cx="0" cy="0"/>
        </a:xfrm>
      </p:grpSpPr>
      <p:sp>
        <p:nvSpPr>
          <p:cNvPr id="1311" name="Google Shape;1311;p208"/>
          <p:cNvSpPr/>
          <p:nvPr/>
        </p:nvSpPr>
        <p:spPr>
          <a:xfrm>
            <a:off x="551849" y="372979"/>
            <a:ext cx="11088302" cy="6112042"/>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12" name="Google Shape;1312;p208"/>
          <p:cNvSpPr txBox="1"/>
          <p:nvPr/>
        </p:nvSpPr>
        <p:spPr>
          <a:xfrm>
            <a:off x="1477377" y="1536174"/>
            <a:ext cx="9237245" cy="37856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4800"/>
              <a:buFont typeface="Arial"/>
              <a:buNone/>
            </a:pPr>
            <a:r>
              <a:rPr lang="en-US" sz="4800" b="1" i="0" u="none" strike="noStrike" cap="none" baseline="30000">
                <a:solidFill>
                  <a:srgbClr val="1F1646"/>
                </a:solidFill>
                <a:latin typeface="Arial"/>
                <a:ea typeface="Arial"/>
                <a:cs typeface="Arial"/>
                <a:sym typeface="Arial"/>
              </a:rPr>
              <a:t>25 </a:t>
            </a:r>
            <a:r>
              <a:rPr lang="en-US" sz="4800" b="1" i="0" u="none" strike="noStrike" cap="none">
                <a:solidFill>
                  <a:srgbClr val="1F1646"/>
                </a:solidFill>
                <a:latin typeface="Arial"/>
                <a:ea typeface="Arial"/>
                <a:cs typeface="Arial"/>
                <a:sym typeface="Arial"/>
              </a:rPr>
              <a:t>nor is He served by human hands, as though He needed anything, since He Himself gives to all people life and breath and all things;</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316"/>
        <p:cNvGrpSpPr/>
        <p:nvPr/>
      </p:nvGrpSpPr>
      <p:grpSpPr>
        <a:xfrm>
          <a:off x="0" y="0"/>
          <a:ext cx="0" cy="0"/>
          <a:chOff x="0" y="0"/>
          <a:chExt cx="0" cy="0"/>
        </a:xfrm>
      </p:grpSpPr>
      <p:sp>
        <p:nvSpPr>
          <p:cNvPr id="1317" name="Google Shape;1317;p209"/>
          <p:cNvSpPr/>
          <p:nvPr/>
        </p:nvSpPr>
        <p:spPr>
          <a:xfrm>
            <a:off x="551849" y="372979"/>
            <a:ext cx="11088302" cy="6112042"/>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18" name="Google Shape;1318;p209"/>
          <p:cNvSpPr txBox="1"/>
          <p:nvPr/>
        </p:nvSpPr>
        <p:spPr>
          <a:xfrm>
            <a:off x="1477377" y="1166842"/>
            <a:ext cx="9237245" cy="452431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4800"/>
              <a:buFont typeface="Arial"/>
              <a:buNone/>
            </a:pPr>
            <a:r>
              <a:rPr lang="en-US" sz="4800" b="1" i="0" u="none" strike="noStrike" cap="none" baseline="30000">
                <a:solidFill>
                  <a:srgbClr val="1F1646"/>
                </a:solidFill>
                <a:latin typeface="Arial"/>
                <a:ea typeface="Arial"/>
                <a:cs typeface="Arial"/>
                <a:sym typeface="Arial"/>
              </a:rPr>
              <a:t>26 </a:t>
            </a:r>
            <a:r>
              <a:rPr lang="en-US" sz="4800" b="1" i="0" u="none" strike="noStrike" cap="none">
                <a:solidFill>
                  <a:srgbClr val="1F1646"/>
                </a:solidFill>
                <a:latin typeface="Arial"/>
                <a:ea typeface="Arial"/>
                <a:cs typeface="Arial"/>
                <a:sym typeface="Arial"/>
              </a:rPr>
              <a:t>and He made from one man every nation of mankind to live on all the face of the earth, having determined their appointed times and the boundaries of their habitation,</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322"/>
        <p:cNvGrpSpPr/>
        <p:nvPr/>
      </p:nvGrpSpPr>
      <p:grpSpPr>
        <a:xfrm>
          <a:off x="0" y="0"/>
          <a:ext cx="0" cy="0"/>
          <a:chOff x="0" y="0"/>
          <a:chExt cx="0" cy="0"/>
        </a:xfrm>
      </p:grpSpPr>
      <p:sp>
        <p:nvSpPr>
          <p:cNvPr id="1323" name="Google Shape;1323;p210"/>
          <p:cNvSpPr/>
          <p:nvPr/>
        </p:nvSpPr>
        <p:spPr>
          <a:xfrm>
            <a:off x="551849" y="372979"/>
            <a:ext cx="11088302" cy="6112042"/>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24" name="Google Shape;1324;p210"/>
          <p:cNvSpPr txBox="1"/>
          <p:nvPr/>
        </p:nvSpPr>
        <p:spPr>
          <a:xfrm>
            <a:off x="1057175" y="797510"/>
            <a:ext cx="10077650" cy="52629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4800"/>
              <a:buFont typeface="Arial"/>
              <a:buNone/>
            </a:pPr>
            <a:r>
              <a:rPr lang="en-US" sz="4800" b="1" i="0" u="none" strike="noStrike" cap="none" baseline="30000">
                <a:solidFill>
                  <a:srgbClr val="1F1646"/>
                </a:solidFill>
                <a:latin typeface="Arial"/>
                <a:ea typeface="Arial"/>
                <a:cs typeface="Arial"/>
                <a:sym typeface="Arial"/>
              </a:rPr>
              <a:t>27 </a:t>
            </a:r>
            <a:r>
              <a:rPr lang="en-US" sz="4800" b="1" i="0" u="none" strike="noStrike" cap="none">
                <a:solidFill>
                  <a:srgbClr val="1F1646"/>
                </a:solidFill>
                <a:latin typeface="Arial"/>
                <a:ea typeface="Arial"/>
                <a:cs typeface="Arial"/>
                <a:sym typeface="Arial"/>
              </a:rPr>
              <a:t>that they would seek God, if perhaps they might grope for Him and find Him, though He is not far from each one of us; </a:t>
            </a:r>
            <a:r>
              <a:rPr lang="en-US" sz="4800" b="1" i="0" u="none" strike="noStrike" cap="none" baseline="30000">
                <a:solidFill>
                  <a:srgbClr val="1F1646"/>
                </a:solidFill>
                <a:latin typeface="Arial"/>
                <a:ea typeface="Arial"/>
                <a:cs typeface="Arial"/>
                <a:sym typeface="Arial"/>
              </a:rPr>
              <a:t>28</a:t>
            </a:r>
            <a:r>
              <a:rPr lang="en-US" sz="4800" b="1" i="0" u="none" strike="noStrike" cap="none">
                <a:solidFill>
                  <a:srgbClr val="1F1646"/>
                </a:solidFill>
                <a:latin typeface="Arial"/>
                <a:ea typeface="Arial"/>
                <a:cs typeface="Arial"/>
                <a:sym typeface="Arial"/>
              </a:rPr>
              <a:t> for in Him we live and move and exist, as even some of your own poets have said, ‘For we also are His children.’</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328"/>
        <p:cNvGrpSpPr/>
        <p:nvPr/>
      </p:nvGrpSpPr>
      <p:grpSpPr>
        <a:xfrm>
          <a:off x="0" y="0"/>
          <a:ext cx="0" cy="0"/>
          <a:chOff x="0" y="0"/>
          <a:chExt cx="0" cy="0"/>
        </a:xfrm>
      </p:grpSpPr>
      <p:sp>
        <p:nvSpPr>
          <p:cNvPr id="1329" name="Google Shape;1329;p211"/>
          <p:cNvSpPr/>
          <p:nvPr/>
        </p:nvSpPr>
        <p:spPr>
          <a:xfrm>
            <a:off x="551849" y="372979"/>
            <a:ext cx="11088302" cy="6112042"/>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30" name="Google Shape;1330;p211"/>
          <p:cNvSpPr txBox="1"/>
          <p:nvPr/>
        </p:nvSpPr>
        <p:spPr>
          <a:xfrm>
            <a:off x="1057175" y="1536174"/>
            <a:ext cx="10077650" cy="37856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4800"/>
              <a:buFont typeface="Arial"/>
              <a:buNone/>
            </a:pPr>
            <a:r>
              <a:rPr lang="en-US" sz="4800" b="1" i="0" u="none" strike="noStrike" cap="none" baseline="30000">
                <a:solidFill>
                  <a:srgbClr val="1F1646"/>
                </a:solidFill>
                <a:latin typeface="Arial"/>
                <a:ea typeface="Arial"/>
                <a:cs typeface="Arial"/>
                <a:sym typeface="Arial"/>
              </a:rPr>
              <a:t>29</a:t>
            </a:r>
            <a:r>
              <a:rPr lang="en-US" sz="4800" b="1" i="0" u="none" strike="noStrike" cap="none">
                <a:solidFill>
                  <a:srgbClr val="1F1646"/>
                </a:solidFill>
                <a:latin typeface="Arial"/>
                <a:ea typeface="Arial"/>
                <a:cs typeface="Arial"/>
                <a:sym typeface="Arial"/>
              </a:rPr>
              <a:t> Being then the children of God, we ought not to think that the Divine Nature is like gold or silver or stone, an image formed by the art and thought of man. </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334"/>
        <p:cNvGrpSpPr/>
        <p:nvPr/>
      </p:nvGrpSpPr>
      <p:grpSpPr>
        <a:xfrm>
          <a:off x="0" y="0"/>
          <a:ext cx="0" cy="0"/>
          <a:chOff x="0" y="0"/>
          <a:chExt cx="0" cy="0"/>
        </a:xfrm>
      </p:grpSpPr>
      <p:sp>
        <p:nvSpPr>
          <p:cNvPr id="1335" name="Google Shape;1335;p212"/>
          <p:cNvSpPr/>
          <p:nvPr/>
        </p:nvSpPr>
        <p:spPr>
          <a:xfrm>
            <a:off x="551849" y="372979"/>
            <a:ext cx="11088302" cy="6112042"/>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36" name="Google Shape;1336;p212"/>
          <p:cNvSpPr txBox="1"/>
          <p:nvPr/>
        </p:nvSpPr>
        <p:spPr>
          <a:xfrm>
            <a:off x="1057175" y="1905506"/>
            <a:ext cx="10077650"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4800"/>
              <a:buFont typeface="Arial"/>
              <a:buNone/>
            </a:pPr>
            <a:r>
              <a:rPr lang="en-US" sz="4800" b="1" i="0" u="none" strike="noStrike" cap="none" baseline="30000">
                <a:solidFill>
                  <a:srgbClr val="1F1646"/>
                </a:solidFill>
                <a:latin typeface="Arial"/>
                <a:ea typeface="Arial"/>
                <a:cs typeface="Arial"/>
                <a:sym typeface="Arial"/>
              </a:rPr>
              <a:t>30 </a:t>
            </a:r>
            <a:r>
              <a:rPr lang="en-US" sz="4800" b="1" i="0" u="none" strike="noStrike" cap="none">
                <a:solidFill>
                  <a:srgbClr val="1F1646"/>
                </a:solidFill>
                <a:latin typeface="Arial"/>
                <a:ea typeface="Arial"/>
                <a:cs typeface="Arial"/>
                <a:sym typeface="Arial"/>
              </a:rPr>
              <a:t>Therefore having overlooked the times of ignorance, God is now declaring to men that all people everywhere should repent, </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340"/>
        <p:cNvGrpSpPr/>
        <p:nvPr/>
      </p:nvGrpSpPr>
      <p:grpSpPr>
        <a:xfrm>
          <a:off x="0" y="0"/>
          <a:ext cx="0" cy="0"/>
          <a:chOff x="0" y="0"/>
          <a:chExt cx="0" cy="0"/>
        </a:xfrm>
      </p:grpSpPr>
      <p:sp>
        <p:nvSpPr>
          <p:cNvPr id="1341" name="Google Shape;1341;p213"/>
          <p:cNvSpPr/>
          <p:nvPr/>
        </p:nvSpPr>
        <p:spPr>
          <a:xfrm>
            <a:off x="551849" y="372979"/>
            <a:ext cx="11088302" cy="6112042"/>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42" name="Google Shape;1342;p213"/>
          <p:cNvSpPr txBox="1"/>
          <p:nvPr/>
        </p:nvSpPr>
        <p:spPr>
          <a:xfrm>
            <a:off x="1248878" y="1166842"/>
            <a:ext cx="9694244" cy="452431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4800"/>
              <a:buFont typeface="Arial"/>
              <a:buNone/>
            </a:pPr>
            <a:r>
              <a:rPr lang="en-US" sz="4800" b="1" i="0" u="none" strike="noStrike" cap="none" baseline="30000">
                <a:solidFill>
                  <a:srgbClr val="1F1646"/>
                </a:solidFill>
                <a:latin typeface="Arial"/>
                <a:ea typeface="Arial"/>
                <a:cs typeface="Arial"/>
                <a:sym typeface="Arial"/>
              </a:rPr>
              <a:t>31 </a:t>
            </a:r>
            <a:r>
              <a:rPr lang="en-US" sz="4800" b="1" i="0" u="none" strike="noStrike" cap="none">
                <a:solidFill>
                  <a:srgbClr val="1F1646"/>
                </a:solidFill>
                <a:latin typeface="Arial"/>
                <a:ea typeface="Arial"/>
                <a:cs typeface="Arial"/>
                <a:sym typeface="Arial"/>
              </a:rPr>
              <a:t>because He has fixed a day in which He will judge the world in righteousness through a Man whom He has appointed, having furnished proof to all men by raising Him from the dead.”</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346"/>
        <p:cNvGrpSpPr/>
        <p:nvPr/>
      </p:nvGrpSpPr>
      <p:grpSpPr>
        <a:xfrm>
          <a:off x="0" y="0"/>
          <a:ext cx="0" cy="0"/>
          <a:chOff x="0" y="0"/>
          <a:chExt cx="0" cy="0"/>
        </a:xfrm>
      </p:grpSpPr>
      <p:sp>
        <p:nvSpPr>
          <p:cNvPr id="1347" name="Google Shape;1347;p214"/>
          <p:cNvSpPr/>
          <p:nvPr/>
        </p:nvSpPr>
        <p:spPr>
          <a:xfrm>
            <a:off x="198632" y="1847716"/>
            <a:ext cx="11794733" cy="3400747"/>
          </a:xfrm>
          <a:prstGeom prst="round2DiagRect">
            <a:avLst>
              <a:gd name="adj1" fmla="val 0"/>
              <a:gd name="adj2" fmla="val 20410"/>
            </a:avLst>
          </a:prstGeom>
          <a:solidFill>
            <a:srgbClr val="FFFFFF"/>
          </a:solidFill>
          <a:ln w="127000" cap="flat" cmpd="sng">
            <a:solidFill>
              <a:srgbClr val="20386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600"/>
              <a:buFont typeface="Calibri"/>
              <a:buNone/>
            </a:pPr>
            <a:endParaRPr sz="9600" b="1" i="0" u="none" strike="noStrike" cap="none">
              <a:solidFill>
                <a:srgbClr val="203863"/>
              </a:solidFill>
              <a:latin typeface="Calibri"/>
              <a:ea typeface="Calibri"/>
              <a:cs typeface="Calibri"/>
              <a:sym typeface="Calibri"/>
            </a:endParaRPr>
          </a:p>
        </p:txBody>
      </p:sp>
      <p:sp>
        <p:nvSpPr>
          <p:cNvPr id="1348" name="Google Shape;1348;p214"/>
          <p:cNvSpPr txBox="1"/>
          <p:nvPr/>
        </p:nvSpPr>
        <p:spPr>
          <a:xfrm>
            <a:off x="111303" y="-133422"/>
            <a:ext cx="11969392"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1500"/>
              <a:buFont typeface="Calibri"/>
              <a:buNone/>
            </a:pPr>
            <a:r>
              <a:rPr lang="en-US" sz="11500" b="0" i="0" u="none" strike="noStrike" cap="none">
                <a:solidFill>
                  <a:srgbClr val="FFFFFF"/>
                </a:solidFill>
                <a:latin typeface="Calibri"/>
                <a:ea typeface="Calibri"/>
                <a:cs typeface="Calibri"/>
                <a:sym typeface="Calibri"/>
              </a:rPr>
              <a:t>Welcome Guests!</a:t>
            </a:r>
            <a:endParaRPr/>
          </a:p>
        </p:txBody>
      </p:sp>
      <p:pic>
        <p:nvPicPr>
          <p:cNvPr id="1349" name="Google Shape;1349;p214"/>
          <p:cNvPicPr preferRelativeResize="0"/>
          <p:nvPr/>
        </p:nvPicPr>
        <p:blipFill rotWithShape="1">
          <a:blip r:embed="rId3">
            <a:alphaModFix/>
          </a:blip>
          <a:srcRect/>
          <a:stretch/>
        </p:blipFill>
        <p:spPr>
          <a:xfrm>
            <a:off x="164183" y="1609537"/>
            <a:ext cx="3865030" cy="3865030"/>
          </a:xfrm>
          <a:prstGeom prst="rect">
            <a:avLst/>
          </a:prstGeom>
          <a:noFill/>
          <a:ln>
            <a:noFill/>
          </a:ln>
        </p:spPr>
      </p:pic>
      <p:sp>
        <p:nvSpPr>
          <p:cNvPr id="1350" name="Google Shape;1350;p214"/>
          <p:cNvSpPr txBox="1"/>
          <p:nvPr/>
        </p:nvSpPr>
        <p:spPr>
          <a:xfrm>
            <a:off x="3451125" y="1951011"/>
            <a:ext cx="893338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03863"/>
              </a:buClr>
              <a:buSzPts val="11500"/>
              <a:buFont typeface="Play"/>
              <a:buNone/>
            </a:pPr>
            <a:r>
              <a:rPr lang="en-US" sz="11500" b="1" i="0" u="sng" strike="noStrike" cap="none">
                <a:solidFill>
                  <a:srgbClr val="203863"/>
                </a:solidFill>
                <a:latin typeface="Play"/>
                <a:ea typeface="Play"/>
                <a:cs typeface="Play"/>
                <a:sym typeface="Play"/>
              </a:rPr>
              <a:t>OLD UNION</a:t>
            </a:r>
            <a:endParaRPr/>
          </a:p>
        </p:txBody>
      </p:sp>
      <p:sp>
        <p:nvSpPr>
          <p:cNvPr id="1351" name="Google Shape;1351;p214"/>
          <p:cNvSpPr txBox="1"/>
          <p:nvPr/>
        </p:nvSpPr>
        <p:spPr>
          <a:xfrm>
            <a:off x="3349445" y="3329245"/>
            <a:ext cx="893338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E64A9"/>
              </a:buClr>
              <a:buSzPts val="11500"/>
              <a:buFont typeface="Arial"/>
              <a:buNone/>
            </a:pPr>
            <a:r>
              <a:rPr lang="en-US" sz="11500" b="1" i="0" u="none" strike="noStrike" cap="none">
                <a:solidFill>
                  <a:srgbClr val="0E64A9"/>
                </a:solidFill>
                <a:latin typeface="Arial"/>
                <a:ea typeface="Arial"/>
                <a:cs typeface="Arial"/>
                <a:sym typeface="Arial"/>
              </a:rPr>
              <a:t>NEW LIFE</a:t>
            </a:r>
            <a:endParaRPr/>
          </a:p>
        </p:txBody>
      </p:sp>
      <p:sp>
        <p:nvSpPr>
          <p:cNvPr id="1352" name="Google Shape;1352;p214"/>
          <p:cNvSpPr txBox="1"/>
          <p:nvPr/>
        </p:nvSpPr>
        <p:spPr>
          <a:xfrm>
            <a:off x="309938" y="5593657"/>
            <a:ext cx="11882062"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03863"/>
              </a:buClr>
              <a:buSzPts val="5400"/>
              <a:buFont typeface="Calibri"/>
              <a:buNone/>
            </a:pPr>
            <a:r>
              <a:rPr lang="en-US" sz="5400" b="1" i="0" u="none" strike="noStrike" cap="none">
                <a:solidFill>
                  <a:srgbClr val="203863"/>
                </a:solidFill>
                <a:latin typeface="Calibri"/>
                <a:ea typeface="Calibri"/>
                <a:cs typeface="Calibri"/>
                <a:sym typeface="Calibri"/>
              </a:rPr>
              <a:t>Following Jesus changes everything!</a:t>
            </a:r>
            <a:endParaRPr/>
          </a:p>
        </p:txBody>
      </p:sp>
      <p:sp>
        <p:nvSpPr>
          <p:cNvPr id="1353" name="Google Shape;1353;p214"/>
          <p:cNvSpPr/>
          <p:nvPr/>
        </p:nvSpPr>
        <p:spPr>
          <a:xfrm>
            <a:off x="392031" y="5294588"/>
            <a:ext cx="11717876" cy="1604338"/>
          </a:xfrm>
          <a:prstGeom prst="donut">
            <a:avLst>
              <a:gd name="adj" fmla="val 10091"/>
            </a:avLst>
          </a:prstGeom>
          <a:solidFill>
            <a:srgbClr val="C85362"/>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116"/>
          <p:cNvSpPr txBox="1">
            <a:spLocks noGrp="1"/>
          </p:cNvSpPr>
          <p:nvPr>
            <p:ph type="title"/>
          </p:nvPr>
        </p:nvSpPr>
        <p:spPr>
          <a:xfrm>
            <a:off x="2944678" y="1322828"/>
            <a:ext cx="6302644" cy="5021299"/>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0000"/>
              </a:buClr>
              <a:buSzPts val="5800"/>
              <a:buFont typeface="Trebuchet MS"/>
              <a:buNone/>
            </a:pPr>
            <a:r>
              <a:rPr lang="en-US" b="1"/>
              <a:t>Church Building and Grounds</a:t>
            </a:r>
            <a:br>
              <a:rPr lang="en-US" b="1"/>
            </a:br>
            <a:r>
              <a:rPr lang="en-US" sz="8800" b="1"/>
              <a:t>Work Days</a:t>
            </a:r>
            <a:br>
              <a:rPr lang="en-US" b="1"/>
            </a:br>
            <a:r>
              <a:rPr lang="en-US" b="1"/>
              <a:t>4/26 and 4/27</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215"/>
          <p:cNvSpPr txBox="1">
            <a:spLocks noGrp="1"/>
          </p:cNvSpPr>
          <p:nvPr>
            <p:ph type="title"/>
          </p:nvPr>
        </p:nvSpPr>
        <p:spPr>
          <a:xfrm>
            <a:off x="838200" y="160336"/>
            <a:ext cx="833437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Franklin Gothic"/>
              <a:buNone/>
            </a:pPr>
            <a:r>
              <a:rPr lang="en-US"/>
              <a:t>The Great Commission</a:t>
            </a:r>
            <a:endParaRPr/>
          </a:p>
        </p:txBody>
      </p:sp>
      <p:sp>
        <p:nvSpPr>
          <p:cNvPr id="1359" name="Google Shape;1359;p2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accent3"/>
              </a:buClr>
              <a:buSzPts val="2800"/>
              <a:buFont typeface="Noto Sans Symbols"/>
              <a:buNone/>
            </a:pPr>
            <a:endParaRPr/>
          </a:p>
        </p:txBody>
      </p:sp>
      <p:pic>
        <p:nvPicPr>
          <p:cNvPr id="1360" name="Google Shape;1360;p215"/>
          <p:cNvPicPr preferRelativeResize="0"/>
          <p:nvPr/>
        </p:nvPicPr>
        <p:blipFill rotWithShape="1">
          <a:blip r:embed="rId3">
            <a:alphaModFix/>
          </a:blip>
          <a:srcRect/>
          <a:stretch/>
        </p:blipFill>
        <p:spPr>
          <a:xfrm>
            <a:off x="0" y="-71120"/>
            <a:ext cx="12192000" cy="6929120"/>
          </a:xfrm>
          <a:prstGeom prst="rect">
            <a:avLst/>
          </a:prstGeom>
          <a:noFill/>
          <a:ln>
            <a:noFill/>
          </a:ln>
        </p:spPr>
      </p:pic>
      <p:sp>
        <p:nvSpPr>
          <p:cNvPr id="1361" name="Google Shape;1361;p215"/>
          <p:cNvSpPr txBox="1"/>
          <p:nvPr/>
        </p:nvSpPr>
        <p:spPr>
          <a:xfrm>
            <a:off x="838200" y="1717355"/>
            <a:ext cx="5633720" cy="28007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6600"/>
              <a:buFont typeface="Libre Franklin"/>
              <a:buNone/>
            </a:pPr>
            <a:r>
              <a:rPr lang="en-US" sz="6600" b="1" i="0" u="none" strike="noStrike" cap="none">
                <a:solidFill>
                  <a:srgbClr val="FFFFFF"/>
                </a:solidFill>
                <a:latin typeface="Libre Franklin"/>
                <a:ea typeface="Libre Franklin"/>
                <a:cs typeface="Libre Franklin"/>
                <a:sym typeface="Libre Franklin"/>
              </a:rPr>
              <a:t>What about </a:t>
            </a:r>
            <a:endParaRPr/>
          </a:p>
          <a:p>
            <a:pPr marL="0" marR="0" lvl="0" indent="0" algn="ctr" rtl="0">
              <a:lnSpc>
                <a:spcPct val="100000"/>
              </a:lnSpc>
              <a:spcBef>
                <a:spcPts val="0"/>
              </a:spcBef>
              <a:spcAft>
                <a:spcPts val="0"/>
              </a:spcAft>
              <a:buClr>
                <a:srgbClr val="FFFFFF"/>
              </a:buClr>
              <a:buSzPts val="6600"/>
              <a:buFont typeface="Libre Franklin"/>
              <a:buNone/>
            </a:pPr>
            <a:r>
              <a:rPr lang="en-US" sz="6600" b="1" i="0" u="none" strike="noStrike" cap="none">
                <a:solidFill>
                  <a:srgbClr val="FFFFFF"/>
                </a:solidFill>
                <a:latin typeface="Libre Franklin"/>
                <a:ea typeface="Libre Franklin"/>
                <a:cs typeface="Libre Franklin"/>
                <a:sym typeface="Libre Franklin"/>
              </a:rPr>
              <a:t>Philosophers?</a:t>
            </a:r>
            <a:endParaRPr/>
          </a:p>
          <a:p>
            <a:pPr marL="0" marR="0" lvl="0" indent="0" algn="ctr" rtl="0">
              <a:lnSpc>
                <a:spcPct val="100000"/>
              </a:lnSpc>
              <a:spcBef>
                <a:spcPts val="0"/>
              </a:spcBef>
              <a:spcAft>
                <a:spcPts val="0"/>
              </a:spcAft>
              <a:buClr>
                <a:srgbClr val="FFFFFF"/>
              </a:buClr>
              <a:buSzPts val="4400"/>
              <a:buFont typeface="Libre Franklin"/>
              <a:buNone/>
            </a:pPr>
            <a:r>
              <a:rPr lang="en-US" sz="4400" b="1" i="0" u="none" strike="noStrike" cap="none">
                <a:solidFill>
                  <a:srgbClr val="FFFFFF"/>
                </a:solidFill>
                <a:latin typeface="Libre Franklin"/>
                <a:ea typeface="Libre Franklin"/>
                <a:cs typeface="Libre Franklin"/>
                <a:sym typeface="Libre Franklin"/>
              </a:rPr>
              <a:t>Acts 17</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Google Shape;1366;p216"/>
          <p:cNvSpPr txBox="1">
            <a:spLocks noGrp="1"/>
          </p:cNvSpPr>
          <p:nvPr>
            <p:ph type="title"/>
          </p:nvPr>
        </p:nvSpPr>
        <p:spPr>
          <a:xfrm>
            <a:off x="838200" y="1176336"/>
            <a:ext cx="9118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6000"/>
              <a:buFont typeface="Franklin Gothic"/>
              <a:buNone/>
            </a:pPr>
            <a:r>
              <a:rPr lang="en-US" sz="6000"/>
              <a:t>But First…</a:t>
            </a:r>
            <a:endParaRPr/>
          </a:p>
        </p:txBody>
      </p:sp>
      <p:sp>
        <p:nvSpPr>
          <p:cNvPr id="1367" name="Google Shape;1367;p216"/>
          <p:cNvSpPr txBox="1">
            <a:spLocks noGrp="1"/>
          </p:cNvSpPr>
          <p:nvPr>
            <p:ph type="body" idx="1"/>
          </p:nvPr>
        </p:nvSpPr>
        <p:spPr>
          <a:xfrm>
            <a:off x="838200" y="2905126"/>
            <a:ext cx="10520680" cy="339407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3"/>
              </a:buClr>
              <a:buSzPts val="3600"/>
              <a:buFont typeface="Noto Sans Symbols"/>
              <a:buChar char="▪"/>
            </a:pPr>
            <a:r>
              <a:rPr lang="en-US" sz="3600"/>
              <a:t>Do you have any prior knowledge of Acts 17, Paul in Athens, the sermon on Mars Hill/Areopagus?</a:t>
            </a:r>
            <a:endParaRPr/>
          </a:p>
          <a:p>
            <a:pPr marL="228600" lvl="0" indent="-228600" algn="l" rtl="0">
              <a:lnSpc>
                <a:spcPct val="90000"/>
              </a:lnSpc>
              <a:spcBef>
                <a:spcPts val="1000"/>
              </a:spcBef>
              <a:spcAft>
                <a:spcPts val="0"/>
              </a:spcAft>
              <a:buClr>
                <a:schemeClr val="accent3"/>
              </a:buClr>
              <a:buSzPts val="3600"/>
              <a:buFont typeface="Noto Sans Symbols"/>
              <a:buChar char="▪"/>
            </a:pPr>
            <a:r>
              <a:rPr lang="en-US" sz="3600"/>
              <a:t>Are you a disciple of Jesus? Do you want to be?</a:t>
            </a:r>
            <a:endParaRPr/>
          </a:p>
          <a:p>
            <a:pPr marL="228600" lvl="0" indent="-228600" algn="l" rtl="0">
              <a:lnSpc>
                <a:spcPct val="90000"/>
              </a:lnSpc>
              <a:spcBef>
                <a:spcPts val="1000"/>
              </a:spcBef>
              <a:spcAft>
                <a:spcPts val="0"/>
              </a:spcAft>
              <a:buClr>
                <a:schemeClr val="accent3"/>
              </a:buClr>
              <a:buSzPts val="3600"/>
              <a:buFont typeface="Noto Sans Symbols"/>
              <a:buChar char="▪"/>
            </a:pPr>
            <a:r>
              <a:rPr lang="en-US" sz="3600"/>
              <a:t>Who are you? Where did you come from? Why are you here? Where are you going?</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p217"/>
          <p:cNvSpPr txBox="1">
            <a:spLocks noGrp="1"/>
          </p:cNvSpPr>
          <p:nvPr>
            <p:ph type="title"/>
          </p:nvPr>
        </p:nvSpPr>
        <p:spPr>
          <a:xfrm>
            <a:off x="838200" y="160336"/>
            <a:ext cx="8793480" cy="15770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6000"/>
              <a:buFont typeface="Franklin Gothic"/>
              <a:buNone/>
            </a:pPr>
            <a:r>
              <a:rPr lang="en-US" sz="6000"/>
              <a:t>What is Philosophy</a:t>
            </a:r>
            <a:endParaRPr/>
          </a:p>
        </p:txBody>
      </p:sp>
      <p:sp>
        <p:nvSpPr>
          <p:cNvPr id="1373" name="Google Shape;1373;p2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54000" algn="l" rtl="0">
              <a:lnSpc>
                <a:spcPct val="90000"/>
              </a:lnSpc>
              <a:spcBef>
                <a:spcPts val="0"/>
              </a:spcBef>
              <a:spcAft>
                <a:spcPts val="0"/>
              </a:spcAft>
              <a:buClr>
                <a:schemeClr val="accent4"/>
              </a:buClr>
              <a:buSzPts val="4000"/>
              <a:buFont typeface="Noto Sans Symbols"/>
              <a:buChar char="▪"/>
            </a:pPr>
            <a:r>
              <a:rPr lang="en-US" sz="4000"/>
              <a:t>A really cool subject involving </a:t>
            </a:r>
            <a:r>
              <a:rPr lang="en-US" sz="4000" u="sng"/>
              <a:t>how we think about life’s meaning</a:t>
            </a:r>
            <a:r>
              <a:rPr lang="en-US" sz="4000"/>
              <a:t>. – S. Russell </a:t>
            </a:r>
            <a:endParaRPr/>
          </a:p>
          <a:p>
            <a:pPr marL="228600" lvl="0" indent="-254000" algn="l" rtl="0">
              <a:lnSpc>
                <a:spcPct val="90000"/>
              </a:lnSpc>
              <a:spcBef>
                <a:spcPts val="1000"/>
              </a:spcBef>
              <a:spcAft>
                <a:spcPts val="0"/>
              </a:spcAft>
              <a:buClr>
                <a:schemeClr val="accent4"/>
              </a:buClr>
              <a:buSzPts val="4000"/>
              <a:buFont typeface="Noto Sans Symbols"/>
              <a:buChar char="▪"/>
            </a:pPr>
            <a:r>
              <a:rPr lang="en-US" sz="4000"/>
              <a:t>“A way of thinking about questions. Big questions.” – Smart looking guy on YouTube</a:t>
            </a:r>
            <a:endParaRPr/>
          </a:p>
          <a:p>
            <a:pPr marL="228600" lvl="0" indent="-254000" algn="l" rtl="0">
              <a:lnSpc>
                <a:spcPct val="90000"/>
              </a:lnSpc>
              <a:spcBef>
                <a:spcPts val="1000"/>
              </a:spcBef>
              <a:spcAft>
                <a:spcPts val="0"/>
              </a:spcAft>
              <a:buClr>
                <a:schemeClr val="accent4"/>
              </a:buClr>
              <a:buSzPts val="4000"/>
              <a:buFont typeface="Noto Sans Symbols"/>
              <a:buChar char="▪"/>
            </a:pPr>
            <a:r>
              <a:rPr lang="en-US" sz="4000">
                <a:solidFill>
                  <a:srgbClr val="FFFFFF"/>
                </a:solidFill>
                <a:latin typeface="Libre Franklin"/>
                <a:ea typeface="Libre Franklin"/>
                <a:cs typeface="Libre Franklin"/>
                <a:sym typeface="Libre Franklin"/>
              </a:rPr>
              <a:t>T</a:t>
            </a:r>
            <a:r>
              <a:rPr lang="en-US" sz="4000" b="0" i="0">
                <a:solidFill>
                  <a:srgbClr val="FFFFFF"/>
                </a:solidFill>
                <a:latin typeface="Libre Franklin"/>
                <a:ea typeface="Libre Franklin"/>
                <a:cs typeface="Libre Franklin"/>
                <a:sym typeface="Libre Franklin"/>
              </a:rPr>
              <a:t>he study of the basic ideas about knowledge, truth, right and wrong, religion, and the nature and meaning of life. </a:t>
            </a:r>
            <a:r>
              <a:rPr lang="en-US" sz="4000">
                <a:solidFill>
                  <a:srgbClr val="FFFFFF"/>
                </a:solidFill>
                <a:latin typeface="Libre Franklin"/>
                <a:ea typeface="Libre Franklin"/>
                <a:cs typeface="Libre Franklin"/>
                <a:sym typeface="Libre Franklin"/>
              </a:rPr>
              <a:t>- Google</a:t>
            </a:r>
            <a:endParaRPr sz="5400">
              <a:solidFill>
                <a:srgbClr val="FFFFFF"/>
              </a:solidFill>
              <a:latin typeface="Libre Franklin"/>
              <a:ea typeface="Libre Franklin"/>
              <a:cs typeface="Libre Franklin"/>
              <a:sym typeface="Libre Franklin"/>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Google Shape;1378;p218"/>
          <p:cNvSpPr txBox="1">
            <a:spLocks noGrp="1"/>
          </p:cNvSpPr>
          <p:nvPr>
            <p:ph type="title"/>
          </p:nvPr>
        </p:nvSpPr>
        <p:spPr>
          <a:xfrm>
            <a:off x="1460500" y="160336"/>
            <a:ext cx="9271000" cy="166528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000"/>
              <a:buFont typeface="Franklin Gothic"/>
              <a:buNone/>
            </a:pPr>
            <a:r>
              <a:rPr lang="en-US" sz="6000"/>
              <a:t>Socrates, Plato, Aristotle</a:t>
            </a:r>
            <a:endParaRPr/>
          </a:p>
        </p:txBody>
      </p:sp>
      <p:pic>
        <p:nvPicPr>
          <p:cNvPr id="1379" name="Google Shape;1379;p218"/>
          <p:cNvPicPr preferRelativeResize="0"/>
          <p:nvPr/>
        </p:nvPicPr>
        <p:blipFill rotWithShape="1">
          <a:blip r:embed="rId3">
            <a:alphaModFix/>
          </a:blip>
          <a:srcRect/>
          <a:stretch/>
        </p:blipFill>
        <p:spPr>
          <a:xfrm>
            <a:off x="1834383" y="2023904"/>
            <a:ext cx="8523233" cy="395478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219"/>
          <p:cNvSpPr txBox="1">
            <a:spLocks noGrp="1"/>
          </p:cNvSpPr>
          <p:nvPr>
            <p:ph type="title"/>
          </p:nvPr>
        </p:nvSpPr>
        <p:spPr>
          <a:xfrm>
            <a:off x="568960" y="511492"/>
            <a:ext cx="1105408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Franklin Gothic"/>
              <a:buNone/>
            </a:pPr>
            <a:r>
              <a:rPr lang="en-US" u="sng"/>
              <a:t>St. Augustine of Hippo </a:t>
            </a:r>
            <a:br>
              <a:rPr lang="en-US"/>
            </a:br>
            <a:r>
              <a:rPr lang="en-US"/>
              <a:t>					“All truth is God’s truth.”</a:t>
            </a:r>
            <a:endParaRPr/>
          </a:p>
        </p:txBody>
      </p:sp>
      <p:sp>
        <p:nvSpPr>
          <p:cNvPr id="1385" name="Google Shape;1385;p219"/>
          <p:cNvSpPr txBox="1">
            <a:spLocks noGrp="1"/>
          </p:cNvSpPr>
          <p:nvPr>
            <p:ph type="body" idx="1"/>
          </p:nvPr>
        </p:nvSpPr>
        <p:spPr>
          <a:xfrm>
            <a:off x="588934" y="2181225"/>
            <a:ext cx="5507066"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5"/>
              </a:buClr>
              <a:buSzPts val="2800"/>
              <a:buFont typeface="Noto Sans Symbols"/>
              <a:buChar char="▪"/>
            </a:pPr>
            <a:r>
              <a:rPr lang="en-US"/>
              <a:t>Augustine, the greatest theologian of the first millennium, expresses [the above quote] in several places. In his On Christian Doctrine, for example, he writes, “Nay, but let every good and true Christian understand that wherever truth may be found, it belongs to his Master.” (II. 18).</a:t>
            </a:r>
            <a:endParaRPr/>
          </a:p>
          <a:p>
            <a:pPr marL="228600" lvl="0" indent="-50800" algn="l" rtl="0">
              <a:lnSpc>
                <a:spcPct val="90000"/>
              </a:lnSpc>
              <a:spcBef>
                <a:spcPts val="1000"/>
              </a:spcBef>
              <a:spcAft>
                <a:spcPts val="0"/>
              </a:spcAft>
              <a:buClr>
                <a:schemeClr val="accent5"/>
              </a:buClr>
              <a:buSzPts val="2800"/>
              <a:buFont typeface="Noto Sans Symbols"/>
              <a:buNone/>
            </a:pPr>
            <a:endParaRPr/>
          </a:p>
        </p:txBody>
      </p:sp>
      <p:pic>
        <p:nvPicPr>
          <p:cNvPr id="1386" name="Google Shape;1386;p219"/>
          <p:cNvPicPr preferRelativeResize="0"/>
          <p:nvPr/>
        </p:nvPicPr>
        <p:blipFill rotWithShape="1">
          <a:blip r:embed="rId3">
            <a:alphaModFix/>
          </a:blip>
          <a:srcRect l="12825" t="1262" r="26934" b="22245"/>
          <a:stretch/>
        </p:blipFill>
        <p:spPr>
          <a:xfrm>
            <a:off x="6502400" y="2181225"/>
            <a:ext cx="5242906" cy="4165283"/>
          </a:xfrm>
          <a:prstGeom prst="rect">
            <a:avLst/>
          </a:prstGeom>
          <a:noFill/>
          <a:ln w="101600" cap="flat" cmpd="sng">
            <a:solidFill>
              <a:srgbClr val="B25A7F"/>
            </a:solidFill>
            <a:prstDash val="solid"/>
            <a:round/>
            <a:headEnd type="none" w="sm" len="sm"/>
            <a:tailEnd type="none" w="sm" len="sm"/>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1391" name="Google Shape;1391;p220"/>
          <p:cNvSpPr txBox="1">
            <a:spLocks noGrp="1"/>
          </p:cNvSpPr>
          <p:nvPr>
            <p:ph type="title"/>
          </p:nvPr>
        </p:nvSpPr>
        <p:spPr>
          <a:xfrm>
            <a:off x="838200" y="160336"/>
            <a:ext cx="833437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Franklin Gothic"/>
              <a:buNone/>
            </a:pPr>
            <a:r>
              <a:rPr lang="en-US"/>
              <a:t>Getting the Word Out about Earth Day</a:t>
            </a:r>
            <a:endParaRPr/>
          </a:p>
        </p:txBody>
      </p:sp>
      <p:sp>
        <p:nvSpPr>
          <p:cNvPr id="1392" name="Google Shape;1392;p2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5"/>
              </a:buClr>
              <a:buSzPts val="2800"/>
              <a:buFont typeface="Noto Sans Symbols"/>
              <a:buChar char="▪"/>
            </a:pPr>
            <a:r>
              <a:rPr lang="en-US"/>
              <a:t>List ideas here</a:t>
            </a:r>
            <a:endParaRPr/>
          </a:p>
          <a:p>
            <a:pPr marL="228600" lvl="0" indent="-50800" algn="l" rtl="0">
              <a:lnSpc>
                <a:spcPct val="90000"/>
              </a:lnSpc>
              <a:spcBef>
                <a:spcPts val="1000"/>
              </a:spcBef>
              <a:spcAft>
                <a:spcPts val="0"/>
              </a:spcAft>
              <a:buClr>
                <a:schemeClr val="accent5"/>
              </a:buClr>
              <a:buSzPts val="2800"/>
              <a:buFont typeface="Noto Sans Symbols"/>
              <a:buNone/>
            </a:pPr>
            <a:endParaRPr/>
          </a:p>
        </p:txBody>
      </p:sp>
      <p:pic>
        <p:nvPicPr>
          <p:cNvPr id="1393" name="Google Shape;1393;p220"/>
          <p:cNvPicPr preferRelativeResize="0"/>
          <p:nvPr/>
        </p:nvPicPr>
        <p:blipFill rotWithShape="1">
          <a:blip r:embed="rId3">
            <a:alphaModFix/>
          </a:blip>
          <a:srcRect/>
          <a:stretch/>
        </p:blipFill>
        <p:spPr>
          <a:xfrm>
            <a:off x="213360" y="160336"/>
            <a:ext cx="11765280" cy="882396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398" name="Google Shape;1398;p221"/>
          <p:cNvSpPr txBox="1">
            <a:spLocks noGrp="1"/>
          </p:cNvSpPr>
          <p:nvPr>
            <p:ph type="title"/>
          </p:nvPr>
        </p:nvSpPr>
        <p:spPr>
          <a:xfrm>
            <a:off x="838200" y="160336"/>
            <a:ext cx="833437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Franklin Gothic"/>
              <a:buNone/>
            </a:pPr>
            <a:r>
              <a:rPr lang="en-US"/>
              <a:t>Getting the Word Out about Earth Day</a:t>
            </a:r>
            <a:endParaRPr/>
          </a:p>
        </p:txBody>
      </p:sp>
      <p:sp>
        <p:nvSpPr>
          <p:cNvPr id="1399" name="Google Shape;1399;p2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5"/>
              </a:buClr>
              <a:buSzPts val="2800"/>
              <a:buFont typeface="Noto Sans Symbols"/>
              <a:buChar char="▪"/>
            </a:pPr>
            <a:r>
              <a:rPr lang="en-US"/>
              <a:t>List ideas here</a:t>
            </a:r>
            <a:endParaRPr/>
          </a:p>
          <a:p>
            <a:pPr marL="228600" lvl="0" indent="-50800" algn="l" rtl="0">
              <a:lnSpc>
                <a:spcPct val="90000"/>
              </a:lnSpc>
              <a:spcBef>
                <a:spcPts val="1000"/>
              </a:spcBef>
              <a:spcAft>
                <a:spcPts val="0"/>
              </a:spcAft>
              <a:buClr>
                <a:schemeClr val="accent5"/>
              </a:buClr>
              <a:buSzPts val="2800"/>
              <a:buFont typeface="Noto Sans Symbols"/>
              <a:buNone/>
            </a:pPr>
            <a:endParaRPr/>
          </a:p>
        </p:txBody>
      </p:sp>
      <p:pic>
        <p:nvPicPr>
          <p:cNvPr id="1400" name="Google Shape;1400;p221"/>
          <p:cNvPicPr preferRelativeResize="0"/>
          <p:nvPr/>
        </p:nvPicPr>
        <p:blipFill rotWithShape="1">
          <a:blip r:embed="rId3">
            <a:alphaModFix/>
          </a:blip>
          <a:srcRect/>
          <a:stretch/>
        </p:blipFill>
        <p:spPr>
          <a:xfrm>
            <a:off x="199148" y="-1380390"/>
            <a:ext cx="11793704" cy="8078054"/>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Google Shape;1405;p222"/>
          <p:cNvSpPr txBox="1">
            <a:spLocks noGrp="1"/>
          </p:cNvSpPr>
          <p:nvPr>
            <p:ph type="title"/>
          </p:nvPr>
        </p:nvSpPr>
        <p:spPr>
          <a:xfrm>
            <a:off x="838200" y="160336"/>
            <a:ext cx="833437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Franklin Gothic"/>
              <a:buNone/>
            </a:pPr>
            <a:r>
              <a:rPr lang="en-US"/>
              <a:t>Getting the Word Out about Earth Day</a:t>
            </a:r>
            <a:endParaRPr/>
          </a:p>
        </p:txBody>
      </p:sp>
      <p:sp>
        <p:nvSpPr>
          <p:cNvPr id="1406" name="Google Shape;1406;p2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5"/>
              </a:buClr>
              <a:buSzPts val="2800"/>
              <a:buFont typeface="Noto Sans Symbols"/>
              <a:buChar char="▪"/>
            </a:pPr>
            <a:r>
              <a:rPr lang="en-US"/>
              <a:t>List ideas here</a:t>
            </a:r>
            <a:endParaRPr/>
          </a:p>
          <a:p>
            <a:pPr marL="228600" lvl="0" indent="-50800" algn="l" rtl="0">
              <a:lnSpc>
                <a:spcPct val="90000"/>
              </a:lnSpc>
              <a:spcBef>
                <a:spcPts val="1000"/>
              </a:spcBef>
              <a:spcAft>
                <a:spcPts val="0"/>
              </a:spcAft>
              <a:buClr>
                <a:schemeClr val="accent5"/>
              </a:buClr>
              <a:buSzPts val="2800"/>
              <a:buFont typeface="Noto Sans Symbols"/>
              <a:buNone/>
            </a:pPr>
            <a:endParaRPr/>
          </a:p>
        </p:txBody>
      </p:sp>
      <p:pic>
        <p:nvPicPr>
          <p:cNvPr id="1407" name="Google Shape;1407;p222"/>
          <p:cNvPicPr preferRelativeResize="0"/>
          <p:nvPr/>
        </p:nvPicPr>
        <p:blipFill rotWithShape="1">
          <a:blip r:embed="rId3">
            <a:alphaModFix/>
          </a:blip>
          <a:srcRect/>
          <a:stretch/>
        </p:blipFill>
        <p:spPr>
          <a:xfrm>
            <a:off x="-942107" y="1"/>
            <a:ext cx="14027726" cy="68580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223"/>
          <p:cNvSpPr txBox="1">
            <a:spLocks noGrp="1"/>
          </p:cNvSpPr>
          <p:nvPr>
            <p:ph type="title"/>
          </p:nvPr>
        </p:nvSpPr>
        <p:spPr>
          <a:xfrm>
            <a:off x="838200" y="160336"/>
            <a:ext cx="833437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Franklin Gothic"/>
              <a:buNone/>
            </a:pPr>
            <a:r>
              <a:rPr lang="en-US"/>
              <a:t>Getting the Word Out about Earth Day</a:t>
            </a:r>
            <a:endParaRPr/>
          </a:p>
        </p:txBody>
      </p:sp>
      <p:sp>
        <p:nvSpPr>
          <p:cNvPr id="1413" name="Google Shape;1413;p2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5"/>
              </a:buClr>
              <a:buSzPts val="2800"/>
              <a:buFont typeface="Noto Sans Symbols"/>
              <a:buChar char="▪"/>
            </a:pPr>
            <a:r>
              <a:rPr lang="en-US"/>
              <a:t>List ideas here</a:t>
            </a:r>
            <a:endParaRPr/>
          </a:p>
          <a:p>
            <a:pPr marL="228600" lvl="0" indent="-50800" algn="l" rtl="0">
              <a:lnSpc>
                <a:spcPct val="90000"/>
              </a:lnSpc>
              <a:spcBef>
                <a:spcPts val="1000"/>
              </a:spcBef>
              <a:spcAft>
                <a:spcPts val="0"/>
              </a:spcAft>
              <a:buClr>
                <a:schemeClr val="accent5"/>
              </a:buClr>
              <a:buSzPts val="2800"/>
              <a:buFont typeface="Noto Sans Symbols"/>
              <a:buNone/>
            </a:pPr>
            <a:endParaRPr/>
          </a:p>
        </p:txBody>
      </p:sp>
      <p:pic>
        <p:nvPicPr>
          <p:cNvPr id="1414" name="Google Shape;1414;p223"/>
          <p:cNvPicPr preferRelativeResize="0"/>
          <p:nvPr/>
        </p:nvPicPr>
        <p:blipFill rotWithShape="1">
          <a:blip r:embed="rId3">
            <a:alphaModFix/>
          </a:blip>
          <a:srcRect/>
          <a:stretch/>
        </p:blipFill>
        <p:spPr>
          <a:xfrm>
            <a:off x="348285" y="160336"/>
            <a:ext cx="11495430" cy="670719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2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420" name="Google Shape;1420;p2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421" name="Google Shape;1421;p224"/>
          <p:cNvPicPr preferRelativeResize="0"/>
          <p:nvPr/>
        </p:nvPicPr>
        <p:blipFill rotWithShape="1">
          <a:blip r:embed="rId3">
            <a:alphaModFix/>
          </a:blip>
          <a:srcRect/>
          <a:stretch/>
        </p:blipFill>
        <p:spPr>
          <a:xfrm>
            <a:off x="0" y="-64008"/>
            <a:ext cx="12192000" cy="6986016"/>
          </a:xfrm>
          <a:prstGeom prst="rect">
            <a:avLst/>
          </a:prstGeom>
          <a:noFill/>
          <a:ln>
            <a:noFill/>
          </a:ln>
        </p:spPr>
      </p:pic>
      <p:sp>
        <p:nvSpPr>
          <p:cNvPr id="1422" name="Google Shape;1422;p224"/>
          <p:cNvSpPr txBox="1"/>
          <p:nvPr/>
        </p:nvSpPr>
        <p:spPr>
          <a:xfrm>
            <a:off x="1345914" y="3255962"/>
            <a:ext cx="2630185" cy="584775"/>
          </a:xfrm>
          <a:prstGeom prst="rect">
            <a:avLst/>
          </a:prstGeom>
          <a:solidFill>
            <a:schemeClr val="lt1"/>
          </a:solidFill>
          <a:ln w="44450" cap="flat" cmpd="sng">
            <a:solidFill>
              <a:srgbClr val="146783"/>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D3E4D"/>
              </a:buClr>
              <a:buSzPts val="3200"/>
              <a:buFont typeface="Calibri"/>
              <a:buNone/>
            </a:pPr>
            <a:r>
              <a:rPr lang="en-US" sz="3200" b="1" i="0" u="none" strike="noStrike" cap="none">
                <a:solidFill>
                  <a:srgbClr val="0D3E4D"/>
                </a:solidFill>
                <a:latin typeface="Calibri"/>
                <a:ea typeface="Calibri"/>
                <a:cs typeface="Calibri"/>
                <a:sym typeface="Calibri"/>
              </a:rPr>
              <a:t>Acts 17:10-15</a:t>
            </a:r>
            <a:endParaRPr/>
          </a:p>
        </p:txBody>
      </p:sp>
      <p:cxnSp>
        <p:nvCxnSpPr>
          <p:cNvPr id="1423" name="Google Shape;1423;p224"/>
          <p:cNvCxnSpPr/>
          <p:nvPr/>
        </p:nvCxnSpPr>
        <p:spPr>
          <a:xfrm rot="10800000" flipH="1">
            <a:off x="2661006" y="1428108"/>
            <a:ext cx="1839075" cy="1677831"/>
          </a:xfrm>
          <a:prstGeom prst="straightConnector1">
            <a:avLst/>
          </a:prstGeom>
          <a:noFill/>
          <a:ln w="76200" cap="flat" cmpd="sng">
            <a:solidFill>
              <a:srgbClr val="AA5C1E"/>
            </a:solidFill>
            <a:prstDash val="solid"/>
            <a:miter lim="800000"/>
            <a:headEnd type="none" w="sm" len="sm"/>
            <a:tailEnd type="triangl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117"/>
          <p:cNvSpPr txBox="1">
            <a:spLocks noGrp="1"/>
          </p:cNvSpPr>
          <p:nvPr>
            <p:ph type="body" idx="1"/>
          </p:nvPr>
        </p:nvSpPr>
        <p:spPr>
          <a:xfrm>
            <a:off x="2851689" y="319050"/>
            <a:ext cx="9209940" cy="6233709"/>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5333"/>
              <a:buNone/>
            </a:pPr>
            <a:r>
              <a:rPr lang="en-US" sz="5333" u="sng"/>
              <a:t>Annual Spring Clean and </a:t>
            </a:r>
            <a:endParaRPr/>
          </a:p>
          <a:p>
            <a:pPr marL="0" lvl="0" indent="0" algn="ctr" rtl="0">
              <a:spcBef>
                <a:spcPts val="1067"/>
              </a:spcBef>
              <a:spcAft>
                <a:spcPts val="0"/>
              </a:spcAft>
              <a:buClr>
                <a:schemeClr val="lt1"/>
              </a:buClr>
              <a:buSzPts val="5333"/>
              <a:buNone/>
            </a:pPr>
            <a:r>
              <a:rPr lang="en-US" sz="5333" u="sng"/>
              <a:t>New Playground Prep</a:t>
            </a:r>
            <a:endParaRPr/>
          </a:p>
          <a:p>
            <a:pPr marL="0" lvl="0" indent="0" algn="ctr" rtl="0">
              <a:spcBef>
                <a:spcPts val="1067"/>
              </a:spcBef>
              <a:spcAft>
                <a:spcPts val="0"/>
              </a:spcAft>
              <a:buClr>
                <a:schemeClr val="lt1"/>
              </a:buClr>
              <a:buSzPts val="5333"/>
              <a:buNone/>
            </a:pPr>
            <a:endParaRPr sz="5333" u="sng"/>
          </a:p>
          <a:p>
            <a:pPr marL="0" lvl="0" indent="0" algn="ctr" rtl="0">
              <a:spcBef>
                <a:spcPts val="800"/>
              </a:spcBef>
              <a:spcAft>
                <a:spcPts val="0"/>
              </a:spcAft>
              <a:buClr>
                <a:schemeClr val="lt1"/>
              </a:buClr>
              <a:buSzPts val="4000"/>
              <a:buNone/>
            </a:pPr>
            <a:r>
              <a:rPr lang="en-US"/>
              <a:t>See Scott Dalke for more details.</a:t>
            </a:r>
            <a:endParaRPr/>
          </a:p>
        </p:txBody>
      </p:sp>
      <p:pic>
        <p:nvPicPr>
          <p:cNvPr id="634" name="Google Shape;634;p117"/>
          <p:cNvPicPr preferRelativeResize="0"/>
          <p:nvPr/>
        </p:nvPicPr>
        <p:blipFill rotWithShape="1">
          <a:blip r:embed="rId3">
            <a:alphaModFix/>
          </a:blip>
          <a:srcRect/>
          <a:stretch/>
        </p:blipFill>
        <p:spPr>
          <a:xfrm>
            <a:off x="326686" y="960894"/>
            <a:ext cx="2694605" cy="1966935"/>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427"/>
        <p:cNvGrpSpPr/>
        <p:nvPr/>
      </p:nvGrpSpPr>
      <p:grpSpPr>
        <a:xfrm>
          <a:off x="0" y="0"/>
          <a:ext cx="0" cy="0"/>
          <a:chOff x="0" y="0"/>
          <a:chExt cx="0" cy="0"/>
        </a:xfrm>
      </p:grpSpPr>
      <p:sp>
        <p:nvSpPr>
          <p:cNvPr id="1428" name="Google Shape;1428;p225"/>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29" name="Google Shape;1429;p225"/>
          <p:cNvSpPr txBox="1"/>
          <p:nvPr/>
        </p:nvSpPr>
        <p:spPr>
          <a:xfrm>
            <a:off x="1755834" y="2367171"/>
            <a:ext cx="8680330" cy="21236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6600"/>
              <a:buFont typeface="Arial"/>
              <a:buNone/>
            </a:pPr>
            <a:r>
              <a:rPr lang="en-US" sz="6600" b="1" i="0" u="none" strike="noStrike" cap="none">
                <a:solidFill>
                  <a:srgbClr val="1F1646"/>
                </a:solidFill>
                <a:latin typeface="Arial"/>
                <a:ea typeface="Arial"/>
                <a:cs typeface="Arial"/>
                <a:sym typeface="Arial"/>
              </a:rPr>
              <a:t>Christianity is a “scriptural” religion.</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433"/>
        <p:cNvGrpSpPr/>
        <p:nvPr/>
      </p:nvGrpSpPr>
      <p:grpSpPr>
        <a:xfrm>
          <a:off x="0" y="0"/>
          <a:ext cx="0" cy="0"/>
          <a:chOff x="0" y="0"/>
          <a:chExt cx="0" cy="0"/>
        </a:xfrm>
      </p:grpSpPr>
      <p:sp>
        <p:nvSpPr>
          <p:cNvPr id="1434" name="Google Shape;1434;p226"/>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35" name="Google Shape;1435;p226"/>
          <p:cNvSpPr txBox="1"/>
          <p:nvPr/>
        </p:nvSpPr>
        <p:spPr>
          <a:xfrm>
            <a:off x="2188556" y="1531466"/>
            <a:ext cx="7814886"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4000"/>
              <a:buFont typeface="Arial"/>
              <a:buNone/>
            </a:pPr>
            <a:r>
              <a:rPr lang="en-US" sz="4000" b="1" i="0" u="none" strike="noStrike" cap="none">
                <a:solidFill>
                  <a:srgbClr val="1F1646"/>
                </a:solidFill>
                <a:latin typeface="Arial"/>
                <a:ea typeface="Arial"/>
                <a:cs typeface="Arial"/>
                <a:sym typeface="Arial"/>
              </a:rPr>
              <a:t>“You search the Scriptures because you think in them you have eternal life; it is these that testify about Me.”</a:t>
            </a:r>
            <a:endParaRPr sz="3600" b="1" i="0" u="none" strike="noStrike" cap="none">
              <a:solidFill>
                <a:srgbClr val="1F1646"/>
              </a:solidFill>
              <a:latin typeface="Arial"/>
              <a:ea typeface="Arial"/>
              <a:cs typeface="Arial"/>
              <a:sym typeface="Arial"/>
            </a:endParaRPr>
          </a:p>
        </p:txBody>
      </p:sp>
      <p:sp>
        <p:nvSpPr>
          <p:cNvPr id="1436" name="Google Shape;1436;p226"/>
          <p:cNvSpPr txBox="1"/>
          <p:nvPr/>
        </p:nvSpPr>
        <p:spPr>
          <a:xfrm>
            <a:off x="1755834" y="4086011"/>
            <a:ext cx="868033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8000"/>
              <a:buFont typeface="Arial"/>
              <a:buNone/>
            </a:pPr>
            <a:r>
              <a:rPr lang="en-US" sz="8000" b="1" i="0" u="none" strike="noStrike" cap="none">
                <a:solidFill>
                  <a:srgbClr val="1F1646"/>
                </a:solidFill>
                <a:latin typeface="Arial"/>
                <a:ea typeface="Arial"/>
                <a:cs typeface="Arial"/>
                <a:sym typeface="Arial"/>
              </a:rPr>
              <a:t>John 5:39-44</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440"/>
        <p:cNvGrpSpPr/>
        <p:nvPr/>
      </p:nvGrpSpPr>
      <p:grpSpPr>
        <a:xfrm>
          <a:off x="0" y="0"/>
          <a:ext cx="0" cy="0"/>
          <a:chOff x="0" y="0"/>
          <a:chExt cx="0" cy="0"/>
        </a:xfrm>
      </p:grpSpPr>
      <p:sp>
        <p:nvSpPr>
          <p:cNvPr id="1441" name="Google Shape;1441;p227"/>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42" name="Google Shape;1442;p227"/>
          <p:cNvSpPr txBox="1"/>
          <p:nvPr/>
        </p:nvSpPr>
        <p:spPr>
          <a:xfrm>
            <a:off x="1755834" y="1859339"/>
            <a:ext cx="8680330" cy="31393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6600"/>
              <a:buFont typeface="Arial"/>
              <a:buNone/>
            </a:pPr>
            <a:r>
              <a:rPr lang="en-US" sz="6600" b="1" i="0" u="none" strike="noStrike" cap="none">
                <a:solidFill>
                  <a:srgbClr val="1F1646"/>
                </a:solidFill>
                <a:latin typeface="Arial"/>
                <a:ea typeface="Arial"/>
                <a:cs typeface="Arial"/>
                <a:sym typeface="Arial"/>
              </a:rPr>
              <a:t>To preach/teach “scripturally” is to preach/teach Jesus.</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446"/>
        <p:cNvGrpSpPr/>
        <p:nvPr/>
      </p:nvGrpSpPr>
      <p:grpSpPr>
        <a:xfrm>
          <a:off x="0" y="0"/>
          <a:ext cx="0" cy="0"/>
          <a:chOff x="0" y="0"/>
          <a:chExt cx="0" cy="0"/>
        </a:xfrm>
      </p:grpSpPr>
      <p:sp>
        <p:nvSpPr>
          <p:cNvPr id="1447" name="Google Shape;1447;p228"/>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48" name="Google Shape;1448;p228"/>
          <p:cNvSpPr txBox="1"/>
          <p:nvPr/>
        </p:nvSpPr>
        <p:spPr>
          <a:xfrm>
            <a:off x="1755834" y="1351508"/>
            <a:ext cx="8680330" cy="41549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6600"/>
              <a:buFont typeface="Arial"/>
              <a:buNone/>
            </a:pPr>
            <a:r>
              <a:rPr lang="en-US" sz="6600" b="1" i="0" u="none" strike="noStrike" cap="none">
                <a:solidFill>
                  <a:srgbClr val="1F1646"/>
                </a:solidFill>
                <a:latin typeface="Arial"/>
                <a:ea typeface="Arial"/>
                <a:cs typeface="Arial"/>
                <a:sym typeface="Arial"/>
              </a:rPr>
              <a:t>2 Timothy 3:16-17</a:t>
            </a:r>
            <a:endParaRPr/>
          </a:p>
          <a:p>
            <a:pPr marL="0" marR="0" lvl="0" indent="0" algn="ctr" rtl="0">
              <a:lnSpc>
                <a:spcPct val="100000"/>
              </a:lnSpc>
              <a:spcBef>
                <a:spcPts val="0"/>
              </a:spcBef>
              <a:spcAft>
                <a:spcPts val="0"/>
              </a:spcAft>
              <a:buClr>
                <a:srgbClr val="1F1646"/>
              </a:buClr>
              <a:buSzPts val="6600"/>
              <a:buFont typeface="Arial"/>
              <a:buNone/>
            </a:pPr>
            <a:r>
              <a:rPr lang="en-US" sz="6600" b="1" i="0" u="none" strike="noStrike" cap="none">
                <a:solidFill>
                  <a:srgbClr val="1F1646"/>
                </a:solidFill>
                <a:latin typeface="Arial"/>
                <a:ea typeface="Arial"/>
                <a:cs typeface="Arial"/>
                <a:sym typeface="Arial"/>
              </a:rPr>
              <a:t>Psalm 1</a:t>
            </a:r>
            <a:endParaRPr/>
          </a:p>
          <a:p>
            <a:pPr marL="0" marR="0" lvl="0" indent="0" algn="ctr" rtl="0">
              <a:lnSpc>
                <a:spcPct val="100000"/>
              </a:lnSpc>
              <a:spcBef>
                <a:spcPts val="0"/>
              </a:spcBef>
              <a:spcAft>
                <a:spcPts val="0"/>
              </a:spcAft>
              <a:buClr>
                <a:srgbClr val="1F1646"/>
              </a:buClr>
              <a:buSzPts val="6600"/>
              <a:buFont typeface="Arial"/>
              <a:buNone/>
            </a:pPr>
            <a:r>
              <a:rPr lang="en-US" sz="6600" b="1" i="0" u="none" strike="noStrike" cap="none">
                <a:solidFill>
                  <a:srgbClr val="1F1646"/>
                </a:solidFill>
                <a:highlight>
                  <a:srgbClr val="FFFF00"/>
                </a:highlight>
                <a:latin typeface="Arial"/>
                <a:ea typeface="Arial"/>
                <a:cs typeface="Arial"/>
                <a:sym typeface="Arial"/>
              </a:rPr>
              <a:t>Romans 10:17</a:t>
            </a:r>
            <a:endParaRPr/>
          </a:p>
          <a:p>
            <a:pPr marL="0" marR="0" lvl="0" indent="0" algn="ctr" rtl="0">
              <a:lnSpc>
                <a:spcPct val="100000"/>
              </a:lnSpc>
              <a:spcBef>
                <a:spcPts val="0"/>
              </a:spcBef>
              <a:spcAft>
                <a:spcPts val="0"/>
              </a:spcAft>
              <a:buClr>
                <a:srgbClr val="1F1646"/>
              </a:buClr>
              <a:buSzPts val="6600"/>
              <a:buFont typeface="Arial"/>
              <a:buNone/>
            </a:pPr>
            <a:r>
              <a:rPr lang="en-US" sz="6600" b="1" i="0" u="none" strike="noStrike" cap="none">
                <a:solidFill>
                  <a:srgbClr val="1F1646"/>
                </a:solidFill>
                <a:highlight>
                  <a:srgbClr val="FFFF00"/>
                </a:highlight>
                <a:latin typeface="Arial"/>
                <a:ea typeface="Arial"/>
                <a:cs typeface="Arial"/>
                <a:sym typeface="Arial"/>
              </a:rPr>
              <a:t>“word of Christ”</a:t>
            </a:r>
            <a:endParaRPr sz="6600" b="1" i="0" u="none" strike="noStrike" cap="none">
              <a:solidFill>
                <a:srgbClr val="1F1646"/>
              </a:solidFill>
              <a:highlight>
                <a:srgbClr val="FFFF00"/>
              </a:highlight>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229"/>
          <p:cNvSpPr txBox="1"/>
          <p:nvPr/>
        </p:nvSpPr>
        <p:spPr>
          <a:xfrm>
            <a:off x="2193925" y="1952625"/>
            <a:ext cx="663624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Light of the world, You stepped down into darkness,</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Opened my eyes, let me see,</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Beauty that made this heart adore You, </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Hope of a life spent with You.</a:t>
            </a:r>
            <a:endParaRPr/>
          </a:p>
        </p:txBody>
      </p:sp>
      <p:pic>
        <p:nvPicPr>
          <p:cNvPr id="1454" name="Google Shape;1454;p229"/>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55" name="Google Shape;1455;p229"/>
          <p:cNvSpPr txBox="1"/>
          <p:nvPr/>
        </p:nvSpPr>
        <p:spPr>
          <a:xfrm>
            <a:off x="1676400" y="6065839"/>
            <a:ext cx="504862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Times New Roman"/>
              <a:buNone/>
            </a:pPr>
            <a:r>
              <a:rPr lang="en-US" sz="1200" b="0" i="0" u="none" strike="noStrike" cap="none">
                <a:solidFill>
                  <a:srgbClr val="000000"/>
                </a:solidFill>
                <a:latin typeface="Times New Roman"/>
                <a:ea typeface="Times New Roman"/>
                <a:cs typeface="Times New Roman"/>
                <a:sym typeface="Times New Roman"/>
              </a:rPr>
              <a:t>Word and Music: Tim Hughes / Arr: James W. Tackett</a:t>
            </a:r>
            <a:endParaRPr/>
          </a:p>
          <a:p>
            <a:pPr marL="0" marR="0" lvl="0" indent="0" algn="l" rtl="0">
              <a:lnSpc>
                <a:spcPct val="100000"/>
              </a:lnSpc>
              <a:spcBef>
                <a:spcPts val="0"/>
              </a:spcBef>
              <a:spcAft>
                <a:spcPts val="0"/>
              </a:spcAft>
              <a:buClr>
                <a:srgbClr val="000000"/>
              </a:buClr>
              <a:buSzPts val="1200"/>
              <a:buFont typeface="Times New Roman"/>
              <a:buNone/>
            </a:pPr>
            <a:r>
              <a:rPr lang="en-US" sz="1200" b="0" i="0" u="none" strike="noStrike" cap="none">
                <a:solidFill>
                  <a:srgbClr val="000000"/>
                </a:solidFill>
                <a:latin typeface="Times New Roman"/>
                <a:ea typeface="Times New Roman"/>
                <a:cs typeface="Times New Roman"/>
                <a:sym typeface="Times New Roman"/>
              </a:rPr>
              <a:t>Copyright © 2000 Thankyou Music (Admin. EMI Christian Music Publishing)</a:t>
            </a:r>
            <a:endParaRPr/>
          </a:p>
          <a:p>
            <a:pPr marL="0" marR="0" lvl="0" indent="0" algn="l" rtl="0">
              <a:lnSpc>
                <a:spcPct val="100000"/>
              </a:lnSpc>
              <a:spcBef>
                <a:spcPts val="0"/>
              </a:spcBef>
              <a:spcAft>
                <a:spcPts val="0"/>
              </a:spcAft>
              <a:buClr>
                <a:srgbClr val="000000"/>
              </a:buClr>
              <a:buSzPts val="1200"/>
              <a:buFont typeface="Times New Roman"/>
              <a:buNone/>
            </a:pPr>
            <a:r>
              <a:rPr lang="en-US" sz="1200" b="0" i="0" u="none" strike="noStrike" cap="none">
                <a:solidFill>
                  <a:srgbClr val="000000"/>
                </a:solidFill>
                <a:latin typeface="Times New Roman"/>
                <a:ea typeface="Times New Roman"/>
                <a:cs typeface="Times New Roman"/>
                <a:sym typeface="Times New Roman"/>
              </a:rPr>
              <a:t>International Copyright Secured. All Rights Reserved. Used By Permission.</a:t>
            </a:r>
            <a:endParaRPr/>
          </a:p>
        </p:txBody>
      </p:sp>
      <p:sp>
        <p:nvSpPr>
          <p:cNvPr id="1456" name="Google Shape;1456;p229"/>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
        <p:nvSpPr>
          <p:cNvPr id="1457" name="Google Shape;1457;p229"/>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Here I Am To Worship</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pic>
        <p:nvPicPr>
          <p:cNvPr id="1462" name="Google Shape;1462;p230"/>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63" name="Google Shape;1463;p230"/>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
        <p:nvSpPr>
          <p:cNvPr id="1464" name="Google Shape;1464;p230"/>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Here I Am To Worship</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Google Shape;1469;p231"/>
          <p:cNvSpPr txBox="1"/>
          <p:nvPr/>
        </p:nvSpPr>
        <p:spPr>
          <a:xfrm>
            <a:off x="2133600" y="2286000"/>
            <a:ext cx="5944256"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Here I am to worship. Here I am to bow down.</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Here I am to say that You're my God.</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You're altogether lovely, altogether worthy, </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altogether wonderful to me.</a:t>
            </a:r>
            <a:endParaRPr/>
          </a:p>
        </p:txBody>
      </p:sp>
      <p:pic>
        <p:nvPicPr>
          <p:cNvPr id="1470" name="Google Shape;1470;p231"/>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71" name="Google Shape;1471;p231"/>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
        <p:nvSpPr>
          <p:cNvPr id="1472" name="Google Shape;1472;p231"/>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Here I Am To Worship</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pic>
        <p:nvPicPr>
          <p:cNvPr id="1477" name="Google Shape;1477;p232"/>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78" name="Google Shape;1478;p232"/>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
        <p:nvSpPr>
          <p:cNvPr id="1479" name="Google Shape;1479;p232"/>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Here I Am To Worship</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p233"/>
          <p:cNvSpPr txBox="1"/>
          <p:nvPr/>
        </p:nvSpPr>
        <p:spPr>
          <a:xfrm>
            <a:off x="2193925" y="1908175"/>
            <a:ext cx="5547288"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King of all days, all so highly exalted,</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Glorious in heaven above,</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Humbly You came to the earth You created,</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All for our sake be-came poor.</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Beauty that made this heart adore You,</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Hope of a life spent with You.</a:t>
            </a:r>
            <a:endParaRPr/>
          </a:p>
        </p:txBody>
      </p:sp>
      <p:pic>
        <p:nvPicPr>
          <p:cNvPr id="1485" name="Google Shape;1485;p233"/>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86" name="Google Shape;1486;p233"/>
          <p:cNvSpPr txBox="1"/>
          <p:nvPr/>
        </p:nvSpPr>
        <p:spPr>
          <a:xfrm>
            <a:off x="1676400" y="6065839"/>
            <a:ext cx="504862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Times New Roman"/>
              <a:buNone/>
            </a:pPr>
            <a:r>
              <a:rPr lang="en-US" sz="1200" b="0" i="0" u="none" strike="noStrike" cap="none">
                <a:solidFill>
                  <a:srgbClr val="000000"/>
                </a:solidFill>
                <a:latin typeface="Times New Roman"/>
                <a:ea typeface="Times New Roman"/>
                <a:cs typeface="Times New Roman"/>
                <a:sym typeface="Times New Roman"/>
              </a:rPr>
              <a:t>Word and Music: Tim Hughes / Arr: James W. Tackett</a:t>
            </a:r>
            <a:endParaRPr/>
          </a:p>
          <a:p>
            <a:pPr marL="0" marR="0" lvl="0" indent="0" algn="l" rtl="0">
              <a:lnSpc>
                <a:spcPct val="100000"/>
              </a:lnSpc>
              <a:spcBef>
                <a:spcPts val="0"/>
              </a:spcBef>
              <a:spcAft>
                <a:spcPts val="0"/>
              </a:spcAft>
              <a:buClr>
                <a:srgbClr val="000000"/>
              </a:buClr>
              <a:buSzPts val="1200"/>
              <a:buFont typeface="Times New Roman"/>
              <a:buNone/>
            </a:pPr>
            <a:r>
              <a:rPr lang="en-US" sz="1200" b="0" i="0" u="none" strike="noStrike" cap="none">
                <a:solidFill>
                  <a:srgbClr val="000000"/>
                </a:solidFill>
                <a:latin typeface="Times New Roman"/>
                <a:ea typeface="Times New Roman"/>
                <a:cs typeface="Times New Roman"/>
                <a:sym typeface="Times New Roman"/>
              </a:rPr>
              <a:t>Copyright © 2000 Thankyou Music (Admin. EMI Christian Music Publishing)</a:t>
            </a:r>
            <a:endParaRPr/>
          </a:p>
          <a:p>
            <a:pPr marL="0" marR="0" lvl="0" indent="0" algn="l" rtl="0">
              <a:lnSpc>
                <a:spcPct val="100000"/>
              </a:lnSpc>
              <a:spcBef>
                <a:spcPts val="0"/>
              </a:spcBef>
              <a:spcAft>
                <a:spcPts val="0"/>
              </a:spcAft>
              <a:buClr>
                <a:srgbClr val="000000"/>
              </a:buClr>
              <a:buSzPts val="1200"/>
              <a:buFont typeface="Times New Roman"/>
              <a:buNone/>
            </a:pPr>
            <a:r>
              <a:rPr lang="en-US" sz="1200" b="0" i="0" u="none" strike="noStrike" cap="none">
                <a:solidFill>
                  <a:srgbClr val="000000"/>
                </a:solidFill>
                <a:latin typeface="Times New Roman"/>
                <a:ea typeface="Times New Roman"/>
                <a:cs typeface="Times New Roman"/>
                <a:sym typeface="Times New Roman"/>
              </a:rPr>
              <a:t>International Copyright Secured. All Rights Reserved. Used By Permission.</a:t>
            </a:r>
            <a:endParaRPr/>
          </a:p>
        </p:txBody>
      </p:sp>
      <p:sp>
        <p:nvSpPr>
          <p:cNvPr id="1487" name="Google Shape;1487;p233"/>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
        <p:nvSpPr>
          <p:cNvPr id="1488" name="Google Shape;1488;p233"/>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Here I Am To Worship</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pic>
        <p:nvPicPr>
          <p:cNvPr id="1493" name="Google Shape;1493;p234"/>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94" name="Google Shape;1494;p234"/>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
        <p:nvSpPr>
          <p:cNvPr id="1495" name="Google Shape;1495;p234"/>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Here I Am To Worship</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118"/>
          <p:cNvSpPr txBox="1">
            <a:spLocks noGrp="1"/>
          </p:cNvSpPr>
          <p:nvPr>
            <p:ph type="body" idx="1"/>
          </p:nvPr>
        </p:nvSpPr>
        <p:spPr>
          <a:xfrm>
            <a:off x="3320842" y="218839"/>
            <a:ext cx="8467049" cy="364540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5867"/>
              <a:buNone/>
            </a:pPr>
            <a:r>
              <a:rPr lang="en-US" sz="5867"/>
              <a:t>First Sunday Singings</a:t>
            </a:r>
            <a:endParaRPr/>
          </a:p>
          <a:p>
            <a:pPr marL="0" lvl="0" indent="0" algn="ctr" rtl="0">
              <a:spcBef>
                <a:spcPts val="853"/>
              </a:spcBef>
              <a:spcAft>
                <a:spcPts val="0"/>
              </a:spcAft>
              <a:buClr>
                <a:schemeClr val="lt1"/>
              </a:buClr>
              <a:buSzPts val="4267"/>
              <a:buNone/>
            </a:pPr>
            <a:r>
              <a:rPr lang="en-US" sz="4267"/>
              <a:t>Every first Sunday of </a:t>
            </a:r>
            <a:endParaRPr/>
          </a:p>
          <a:p>
            <a:pPr marL="0" lvl="0" indent="0" algn="ctr" rtl="0">
              <a:spcBef>
                <a:spcPts val="853"/>
              </a:spcBef>
              <a:spcAft>
                <a:spcPts val="0"/>
              </a:spcAft>
              <a:buClr>
                <a:schemeClr val="lt1"/>
              </a:buClr>
              <a:buSzPts val="4267"/>
              <a:buNone/>
            </a:pPr>
            <a:r>
              <a:rPr lang="en-US" sz="4267"/>
              <a:t>the month at 5PM.</a:t>
            </a:r>
            <a:endParaRPr/>
          </a:p>
        </p:txBody>
      </p:sp>
      <p:sp>
        <p:nvSpPr>
          <p:cNvPr id="640" name="Google Shape;640;p118"/>
          <p:cNvSpPr txBox="1"/>
          <p:nvPr/>
        </p:nvSpPr>
        <p:spPr>
          <a:xfrm>
            <a:off x="1937288" y="4019228"/>
            <a:ext cx="8317424" cy="2062296"/>
          </a:xfrm>
          <a:prstGeom prst="rect">
            <a:avLst/>
          </a:prstGeom>
          <a:solidFill>
            <a:srgbClr val="D1A51D"/>
          </a:solidFill>
          <a:ln w="9525" cap="flat" cmpd="sng">
            <a:solidFill>
              <a:schemeClr val="accent1"/>
            </a:solidFill>
            <a:prstDash val="dash"/>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267" b="0" i="0" u="none" strike="noStrike" cap="none">
                <a:solidFill>
                  <a:srgbClr val="112529"/>
                </a:solidFill>
                <a:latin typeface="Trebuchet MS"/>
                <a:ea typeface="Trebuchet MS"/>
                <a:cs typeface="Trebuchet MS"/>
                <a:sym typeface="Trebuchet MS"/>
              </a:rPr>
              <a:t>This a great time to sing and also improve our song ministry. Please consider attending.</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500" name="Google Shape;1500;p235"/>
          <p:cNvSpPr txBox="1"/>
          <p:nvPr/>
        </p:nvSpPr>
        <p:spPr>
          <a:xfrm>
            <a:off x="2133600" y="2286000"/>
            <a:ext cx="5944256"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Here I am to worship. Here I am to bow down.</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Here I am to say that You're my God.</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You're altogether lovely, altogether worthy, </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altogether wonderful to me.</a:t>
            </a:r>
            <a:endParaRPr/>
          </a:p>
        </p:txBody>
      </p:sp>
      <p:pic>
        <p:nvPicPr>
          <p:cNvPr id="1501" name="Google Shape;1501;p235"/>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502" name="Google Shape;1502;p235"/>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
        <p:nvSpPr>
          <p:cNvPr id="1503" name="Google Shape;1503;p235"/>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Here I Am To Worship</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pic>
        <p:nvPicPr>
          <p:cNvPr id="1508" name="Google Shape;1508;p236"/>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509" name="Google Shape;1509;p236"/>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
        <p:nvSpPr>
          <p:cNvPr id="1510" name="Google Shape;1510;p236"/>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Here I Am To Worship</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pic>
        <p:nvPicPr>
          <p:cNvPr id="1515" name="Google Shape;1515;p237"/>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516" name="Google Shape;1516;p237"/>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
        <p:nvSpPr>
          <p:cNvPr id="1517" name="Google Shape;1517;p237"/>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Here I Am To Worship</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521"/>
        <p:cNvGrpSpPr/>
        <p:nvPr/>
      </p:nvGrpSpPr>
      <p:grpSpPr>
        <a:xfrm>
          <a:off x="0" y="0"/>
          <a:ext cx="0" cy="0"/>
          <a:chOff x="0" y="0"/>
          <a:chExt cx="0" cy="0"/>
        </a:xfrm>
      </p:grpSpPr>
      <p:sp>
        <p:nvSpPr>
          <p:cNvPr id="1522" name="Google Shape;1522;p238"/>
          <p:cNvSpPr/>
          <p:nvPr/>
        </p:nvSpPr>
        <p:spPr>
          <a:xfrm>
            <a:off x="198632" y="1847716"/>
            <a:ext cx="11794733" cy="3400747"/>
          </a:xfrm>
          <a:prstGeom prst="round2DiagRect">
            <a:avLst>
              <a:gd name="adj1" fmla="val 0"/>
              <a:gd name="adj2" fmla="val 20410"/>
            </a:avLst>
          </a:prstGeom>
          <a:solidFill>
            <a:srgbClr val="FFFFFF"/>
          </a:solidFill>
          <a:ln w="127000" cap="flat" cmpd="sng">
            <a:solidFill>
              <a:srgbClr val="20386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600"/>
              <a:buFont typeface="Calibri"/>
              <a:buNone/>
            </a:pPr>
            <a:endParaRPr sz="9600" b="1" i="0" u="none" strike="noStrike" cap="none">
              <a:solidFill>
                <a:srgbClr val="203863"/>
              </a:solidFill>
              <a:latin typeface="Calibri"/>
              <a:ea typeface="Calibri"/>
              <a:cs typeface="Calibri"/>
              <a:sym typeface="Calibri"/>
            </a:endParaRPr>
          </a:p>
        </p:txBody>
      </p:sp>
      <p:sp>
        <p:nvSpPr>
          <p:cNvPr id="1523" name="Google Shape;1523;p238"/>
          <p:cNvSpPr txBox="1"/>
          <p:nvPr/>
        </p:nvSpPr>
        <p:spPr>
          <a:xfrm>
            <a:off x="111303" y="-133422"/>
            <a:ext cx="11969392"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1500"/>
              <a:buFont typeface="Calibri"/>
              <a:buNone/>
            </a:pPr>
            <a:r>
              <a:rPr lang="en-US" sz="11500" b="0" i="0" u="none" strike="noStrike" cap="none">
                <a:solidFill>
                  <a:srgbClr val="FFFFFF"/>
                </a:solidFill>
                <a:latin typeface="Calibri"/>
                <a:ea typeface="Calibri"/>
                <a:cs typeface="Calibri"/>
                <a:sym typeface="Calibri"/>
              </a:rPr>
              <a:t>Welcome ALL!</a:t>
            </a:r>
            <a:endParaRPr/>
          </a:p>
        </p:txBody>
      </p:sp>
      <p:pic>
        <p:nvPicPr>
          <p:cNvPr id="1524" name="Google Shape;1524;p238"/>
          <p:cNvPicPr preferRelativeResize="0"/>
          <p:nvPr/>
        </p:nvPicPr>
        <p:blipFill rotWithShape="1">
          <a:blip r:embed="rId3">
            <a:alphaModFix/>
          </a:blip>
          <a:srcRect/>
          <a:stretch/>
        </p:blipFill>
        <p:spPr>
          <a:xfrm>
            <a:off x="164183" y="1609537"/>
            <a:ext cx="3865030" cy="3865030"/>
          </a:xfrm>
          <a:prstGeom prst="rect">
            <a:avLst/>
          </a:prstGeom>
          <a:noFill/>
          <a:ln>
            <a:noFill/>
          </a:ln>
        </p:spPr>
      </p:pic>
      <p:sp>
        <p:nvSpPr>
          <p:cNvPr id="1525" name="Google Shape;1525;p238"/>
          <p:cNvSpPr txBox="1"/>
          <p:nvPr/>
        </p:nvSpPr>
        <p:spPr>
          <a:xfrm>
            <a:off x="3451125" y="1951011"/>
            <a:ext cx="893338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03863"/>
              </a:buClr>
              <a:buSzPts val="11500"/>
              <a:buFont typeface="Play"/>
              <a:buNone/>
            </a:pPr>
            <a:r>
              <a:rPr lang="en-US" sz="11500" b="1" i="0" u="sng" strike="noStrike" cap="none">
                <a:solidFill>
                  <a:srgbClr val="203863"/>
                </a:solidFill>
                <a:latin typeface="Play"/>
                <a:ea typeface="Play"/>
                <a:cs typeface="Play"/>
                <a:sym typeface="Play"/>
              </a:rPr>
              <a:t>OLD UNION</a:t>
            </a:r>
            <a:endParaRPr/>
          </a:p>
        </p:txBody>
      </p:sp>
      <p:sp>
        <p:nvSpPr>
          <p:cNvPr id="1526" name="Google Shape;1526;p238"/>
          <p:cNvSpPr txBox="1"/>
          <p:nvPr/>
        </p:nvSpPr>
        <p:spPr>
          <a:xfrm>
            <a:off x="3349445" y="3329245"/>
            <a:ext cx="893338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E64A9"/>
              </a:buClr>
              <a:buSzPts val="11500"/>
              <a:buFont typeface="Arial"/>
              <a:buNone/>
            </a:pPr>
            <a:r>
              <a:rPr lang="en-US" sz="11500" b="1" i="0" u="none" strike="noStrike" cap="none">
                <a:solidFill>
                  <a:srgbClr val="0E64A9"/>
                </a:solidFill>
                <a:latin typeface="Arial"/>
                <a:ea typeface="Arial"/>
                <a:cs typeface="Arial"/>
                <a:sym typeface="Arial"/>
              </a:rPr>
              <a:t>NEW LIFE</a:t>
            </a:r>
            <a:endParaRPr/>
          </a:p>
        </p:txBody>
      </p:sp>
      <p:sp>
        <p:nvSpPr>
          <p:cNvPr id="1527" name="Google Shape;1527;p238"/>
          <p:cNvSpPr txBox="1"/>
          <p:nvPr/>
        </p:nvSpPr>
        <p:spPr>
          <a:xfrm>
            <a:off x="309938" y="5593657"/>
            <a:ext cx="11882062"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03863"/>
              </a:buClr>
              <a:buSzPts val="5400"/>
              <a:buFont typeface="Calibri"/>
              <a:buNone/>
            </a:pPr>
            <a:r>
              <a:rPr lang="en-US" sz="5400" b="1" i="0" u="none" strike="noStrike" cap="none">
                <a:solidFill>
                  <a:srgbClr val="203863"/>
                </a:solidFill>
                <a:latin typeface="Calibri"/>
                <a:ea typeface="Calibri"/>
                <a:cs typeface="Calibri"/>
                <a:sym typeface="Calibri"/>
              </a:rPr>
              <a:t>Following Jesus changes everything!</a:t>
            </a:r>
            <a:endParaRPr/>
          </a:p>
        </p:txBody>
      </p:sp>
      <p:sp>
        <p:nvSpPr>
          <p:cNvPr id="1528" name="Google Shape;1528;p238"/>
          <p:cNvSpPr/>
          <p:nvPr/>
        </p:nvSpPr>
        <p:spPr>
          <a:xfrm>
            <a:off x="392031" y="5294588"/>
            <a:ext cx="11717876" cy="1604338"/>
          </a:xfrm>
          <a:prstGeom prst="donut">
            <a:avLst>
              <a:gd name="adj" fmla="val 10091"/>
            </a:avLst>
          </a:prstGeom>
          <a:solidFill>
            <a:srgbClr val="C85362"/>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532"/>
        <p:cNvGrpSpPr/>
        <p:nvPr/>
      </p:nvGrpSpPr>
      <p:grpSpPr>
        <a:xfrm>
          <a:off x="0" y="0"/>
          <a:ext cx="0" cy="0"/>
          <a:chOff x="0" y="0"/>
          <a:chExt cx="0" cy="0"/>
        </a:xfrm>
      </p:grpSpPr>
      <p:sp>
        <p:nvSpPr>
          <p:cNvPr id="1533" name="Google Shape;1533;p239"/>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34" name="Google Shape;1534;p239"/>
          <p:cNvSpPr txBox="1"/>
          <p:nvPr/>
        </p:nvSpPr>
        <p:spPr>
          <a:xfrm>
            <a:off x="1755834" y="2028616"/>
            <a:ext cx="8680330" cy="28007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8800"/>
              <a:buFont typeface="Arial"/>
              <a:buNone/>
            </a:pPr>
            <a:r>
              <a:rPr lang="en-US" sz="8800" b="1" i="0" u="none" strike="noStrike" cap="none">
                <a:solidFill>
                  <a:srgbClr val="1F1646"/>
                </a:solidFill>
                <a:latin typeface="Arial"/>
                <a:ea typeface="Arial"/>
                <a:cs typeface="Arial"/>
                <a:sym typeface="Arial"/>
              </a:rPr>
              <a:t>Alas! And Did </a:t>
            </a:r>
            <a:endParaRPr/>
          </a:p>
          <a:p>
            <a:pPr marL="0" marR="0" lvl="0" indent="0" algn="ctr" rtl="0">
              <a:lnSpc>
                <a:spcPct val="100000"/>
              </a:lnSpc>
              <a:spcBef>
                <a:spcPts val="0"/>
              </a:spcBef>
              <a:spcAft>
                <a:spcPts val="0"/>
              </a:spcAft>
              <a:buClr>
                <a:srgbClr val="1F1646"/>
              </a:buClr>
              <a:buSzPts val="8800"/>
              <a:buFont typeface="Arial"/>
              <a:buNone/>
            </a:pPr>
            <a:r>
              <a:rPr lang="en-US" sz="8800" b="1" i="0" u="none" strike="noStrike" cap="none">
                <a:solidFill>
                  <a:srgbClr val="1F1646"/>
                </a:solidFill>
                <a:latin typeface="Arial"/>
                <a:ea typeface="Arial"/>
                <a:cs typeface="Arial"/>
                <a:sym typeface="Arial"/>
              </a:rPr>
              <a:t>My Savior Bleed</a:t>
            </a:r>
            <a:endParaRPr sz="6000" b="1" i="0" u="none" strike="noStrike" cap="none">
              <a:solidFill>
                <a:srgbClr val="1F1646"/>
              </a:solidFill>
              <a:latin typeface="Arial"/>
              <a:ea typeface="Arial"/>
              <a:cs typeface="Arial"/>
              <a:sym typeface="Arial"/>
            </a:endParaRPr>
          </a:p>
        </p:txBody>
      </p:sp>
      <p:sp>
        <p:nvSpPr>
          <p:cNvPr id="1535" name="Google Shape;1535;p239"/>
          <p:cNvSpPr txBox="1"/>
          <p:nvPr/>
        </p:nvSpPr>
        <p:spPr>
          <a:xfrm>
            <a:off x="0" y="5820438"/>
            <a:ext cx="195392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5400"/>
              <a:buFont typeface="Arial"/>
              <a:buNone/>
            </a:pPr>
            <a:r>
              <a:rPr lang="en-US" sz="5400" b="1" i="0" u="none" strike="noStrike" cap="none">
                <a:solidFill>
                  <a:srgbClr val="1F1646"/>
                </a:solidFill>
                <a:latin typeface="Arial"/>
                <a:ea typeface="Arial"/>
                <a:cs typeface="Arial"/>
                <a:sym typeface="Arial"/>
              </a:rPr>
              <a:t>#12</a:t>
            </a:r>
            <a:endParaRPr sz="5400" b="1" i="0" u="none" strike="noStrike" cap="none">
              <a:solidFill>
                <a:srgbClr val="1F1646"/>
              </a:solidFill>
              <a:latin typeface="Arial"/>
              <a:ea typeface="Arial"/>
              <a:cs typeface="Arial"/>
              <a:sym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240"/>
          <p:cNvSpPr txBox="1"/>
          <p:nvPr/>
        </p:nvSpPr>
        <p:spPr>
          <a:xfrm>
            <a:off x="3581400" y="1447800"/>
            <a:ext cx="4385560"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1.</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Alas! And did my Savior bleed?</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did my Sovereign die?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Would He devote that sacred head</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For such a one as I?</a:t>
            </a:r>
            <a:endParaRPr/>
          </a:p>
        </p:txBody>
      </p:sp>
      <p:pic>
        <p:nvPicPr>
          <p:cNvPr id="1541" name="Google Shape;1541;p240"/>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542" name="Google Shape;1542;p240"/>
          <p:cNvSpPr txBox="1"/>
          <p:nvPr/>
        </p:nvSpPr>
        <p:spPr>
          <a:xfrm>
            <a:off x="8366125" y="193675"/>
            <a:ext cx="1841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0" i="0" u="none" strike="noStrike" cap="none">
              <a:solidFill>
                <a:srgbClr val="000000"/>
              </a:solidFill>
              <a:latin typeface="Times New Roman"/>
              <a:ea typeface="Times New Roman"/>
              <a:cs typeface="Times New Roman"/>
              <a:sym typeface="Times New Roman"/>
            </a:endParaRPr>
          </a:p>
        </p:txBody>
      </p:sp>
      <p:sp>
        <p:nvSpPr>
          <p:cNvPr id="1543" name="Google Shape;1543;p240"/>
          <p:cNvSpPr txBox="1">
            <a:spLocks noGrp="1"/>
          </p:cNvSpPr>
          <p:nvPr>
            <p:ph type="title"/>
          </p:nvPr>
        </p:nvSpPr>
        <p:spPr>
          <a:xfrm>
            <a:off x="1752600" y="2286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Alas! and Did My Savior Bleed</a:t>
            </a:r>
            <a:endParaRPr sz="3200">
              <a:solidFill>
                <a:schemeClr val="dk1"/>
              </a:solidFill>
            </a:endParaRPr>
          </a:p>
        </p:txBody>
      </p:sp>
      <p:sp>
        <p:nvSpPr>
          <p:cNvPr id="1544" name="Google Shape;1544;p240"/>
          <p:cNvSpPr txBox="1"/>
          <p:nvPr/>
        </p:nvSpPr>
        <p:spPr>
          <a:xfrm>
            <a:off x="1752601" y="6546850"/>
            <a:ext cx="5973763"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Words by: Isaac Watts, chorus by Ralph E. Hudson / Music by: Ralph E. Hudson</a:t>
            </a:r>
            <a:endParaRPr/>
          </a:p>
        </p:txBody>
      </p:sp>
      <p:sp>
        <p:nvSpPr>
          <p:cNvPr id="1545" name="Google Shape;1545;p240"/>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Google Shape;1550;p241"/>
          <p:cNvSpPr txBox="1"/>
          <p:nvPr/>
        </p:nvSpPr>
        <p:spPr>
          <a:xfrm>
            <a:off x="3048001" y="1905000"/>
            <a:ext cx="6497291"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At the cross, at the cross where I first saw the light,</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the burden of my heart rolled away,</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It was there by faith I received my sight,</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now I am happy all the day.</a:t>
            </a:r>
            <a:endParaRPr/>
          </a:p>
        </p:txBody>
      </p:sp>
      <p:pic>
        <p:nvPicPr>
          <p:cNvPr id="1551" name="Google Shape;1551;p241"/>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552" name="Google Shape;1552;p241"/>
          <p:cNvSpPr txBox="1">
            <a:spLocks noGrp="1"/>
          </p:cNvSpPr>
          <p:nvPr>
            <p:ph type="title"/>
          </p:nvPr>
        </p:nvSpPr>
        <p:spPr>
          <a:xfrm>
            <a:off x="1752600" y="2286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Alas! and Did My Savior Bleed</a:t>
            </a:r>
            <a:endParaRPr/>
          </a:p>
        </p:txBody>
      </p:sp>
      <p:sp>
        <p:nvSpPr>
          <p:cNvPr id="1553" name="Google Shape;1553;p241"/>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pic>
        <p:nvPicPr>
          <p:cNvPr id="1558" name="Google Shape;1558;p242"/>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559" name="Google Shape;1559;p242"/>
          <p:cNvSpPr txBox="1">
            <a:spLocks noGrp="1"/>
          </p:cNvSpPr>
          <p:nvPr>
            <p:ph type="title"/>
          </p:nvPr>
        </p:nvSpPr>
        <p:spPr>
          <a:xfrm>
            <a:off x="1752600" y="2286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Alas! and Did My Savior Bleed</a:t>
            </a:r>
            <a:endParaRPr/>
          </a:p>
        </p:txBody>
      </p:sp>
      <p:sp>
        <p:nvSpPr>
          <p:cNvPr id="1560" name="Google Shape;1560;p242"/>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243"/>
          <p:cNvSpPr txBox="1"/>
          <p:nvPr/>
        </p:nvSpPr>
        <p:spPr>
          <a:xfrm>
            <a:off x="2895601" y="1066800"/>
            <a:ext cx="4334263"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2.</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Was it for crimes that I have done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 groaned upon the tree?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Amazing pity! Grace unknown!</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love beyond degree!</a:t>
            </a:r>
            <a:endParaRPr/>
          </a:p>
        </p:txBody>
      </p:sp>
      <p:pic>
        <p:nvPicPr>
          <p:cNvPr id="1566" name="Google Shape;1566;p243"/>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567" name="Google Shape;1567;p243"/>
          <p:cNvSpPr txBox="1">
            <a:spLocks noGrp="1"/>
          </p:cNvSpPr>
          <p:nvPr>
            <p:ph type="title"/>
          </p:nvPr>
        </p:nvSpPr>
        <p:spPr>
          <a:xfrm>
            <a:off x="1752600" y="2286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Alas! and Did My Savior Bleed</a:t>
            </a:r>
            <a:endParaRPr/>
          </a:p>
        </p:txBody>
      </p:sp>
      <p:sp>
        <p:nvSpPr>
          <p:cNvPr id="1568" name="Google Shape;1568;p243"/>
          <p:cNvSpPr txBox="1"/>
          <p:nvPr/>
        </p:nvSpPr>
        <p:spPr>
          <a:xfrm>
            <a:off x="1752601" y="6546850"/>
            <a:ext cx="5973763"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Words by: Isaac Watts, chorus by Ralph E. Hudson / Music by: Ralph E. Hudson</a:t>
            </a:r>
            <a:endParaRPr/>
          </a:p>
        </p:txBody>
      </p:sp>
      <p:sp>
        <p:nvSpPr>
          <p:cNvPr id="1569" name="Google Shape;1569;p243"/>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4" name="Google Shape;1574;p244"/>
          <p:cNvSpPr txBox="1"/>
          <p:nvPr/>
        </p:nvSpPr>
        <p:spPr>
          <a:xfrm>
            <a:off x="3048001" y="1905000"/>
            <a:ext cx="6497291"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At the cross, at the cross where I first saw the light,</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the burden of my heart rolled away,</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It was there by faith I received my sight,</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now I am happy all the day.</a:t>
            </a:r>
            <a:endParaRPr/>
          </a:p>
        </p:txBody>
      </p:sp>
      <p:pic>
        <p:nvPicPr>
          <p:cNvPr id="1575" name="Google Shape;1575;p244"/>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576" name="Google Shape;1576;p244"/>
          <p:cNvSpPr txBox="1">
            <a:spLocks noGrp="1"/>
          </p:cNvSpPr>
          <p:nvPr>
            <p:ph type="title"/>
          </p:nvPr>
        </p:nvSpPr>
        <p:spPr>
          <a:xfrm>
            <a:off x="1752600" y="2286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Alas! and Did My Savior Bleed</a:t>
            </a:r>
            <a:endParaRPr/>
          </a:p>
        </p:txBody>
      </p:sp>
      <p:sp>
        <p:nvSpPr>
          <p:cNvPr id="1577" name="Google Shape;1577;p244"/>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45" name="Google Shape;645;p119"/>
          <p:cNvPicPr preferRelativeResize="0"/>
          <p:nvPr/>
        </p:nvPicPr>
        <p:blipFill rotWithShape="1">
          <a:blip r:embed="rId3">
            <a:alphaModFix/>
          </a:blip>
          <a:srcRect/>
          <a:stretch/>
        </p:blipFill>
        <p:spPr>
          <a:xfrm>
            <a:off x="0" y="0"/>
            <a:ext cx="12192000" cy="6857999"/>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581"/>
        <p:cNvGrpSpPr/>
        <p:nvPr/>
      </p:nvGrpSpPr>
      <p:grpSpPr>
        <a:xfrm>
          <a:off x="0" y="0"/>
          <a:ext cx="0" cy="0"/>
          <a:chOff x="0" y="0"/>
          <a:chExt cx="0" cy="0"/>
        </a:xfrm>
      </p:grpSpPr>
      <p:pic>
        <p:nvPicPr>
          <p:cNvPr id="1582" name="Google Shape;1582;p245"/>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583" name="Google Shape;1583;p245"/>
          <p:cNvSpPr txBox="1">
            <a:spLocks noGrp="1"/>
          </p:cNvSpPr>
          <p:nvPr>
            <p:ph type="title"/>
          </p:nvPr>
        </p:nvSpPr>
        <p:spPr>
          <a:xfrm>
            <a:off x="1752600" y="2286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Alas! and Did My Savior Bleed</a:t>
            </a:r>
            <a:endParaRPr/>
          </a:p>
        </p:txBody>
      </p:sp>
      <p:sp>
        <p:nvSpPr>
          <p:cNvPr id="1584" name="Google Shape;1584;p245"/>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1589" name="Google Shape;1589;p246"/>
          <p:cNvSpPr txBox="1"/>
          <p:nvPr/>
        </p:nvSpPr>
        <p:spPr>
          <a:xfrm>
            <a:off x="3505200" y="1752600"/>
            <a:ext cx="4709944"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3.</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Well might the sun in darkness hide,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shut his glories in,</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When Christ, the mighty Maker died</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For man, the creature's sin.</a:t>
            </a:r>
            <a:endParaRPr/>
          </a:p>
        </p:txBody>
      </p:sp>
      <p:pic>
        <p:nvPicPr>
          <p:cNvPr id="1590" name="Google Shape;1590;p246"/>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591" name="Google Shape;1591;p246"/>
          <p:cNvSpPr txBox="1">
            <a:spLocks noGrp="1"/>
          </p:cNvSpPr>
          <p:nvPr>
            <p:ph type="title"/>
          </p:nvPr>
        </p:nvSpPr>
        <p:spPr>
          <a:xfrm>
            <a:off x="1752600" y="2286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Alas! and Did My Savior Bleed</a:t>
            </a:r>
            <a:endParaRPr/>
          </a:p>
        </p:txBody>
      </p:sp>
      <p:sp>
        <p:nvSpPr>
          <p:cNvPr id="1592" name="Google Shape;1592;p246"/>
          <p:cNvSpPr txBox="1"/>
          <p:nvPr/>
        </p:nvSpPr>
        <p:spPr>
          <a:xfrm>
            <a:off x="1752601" y="6546850"/>
            <a:ext cx="5973763"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Words by: Isaac Watts, chorus by Ralph E. Hudson / Music by: Ralph E. Hudson</a:t>
            </a:r>
            <a:endParaRPr/>
          </a:p>
        </p:txBody>
      </p:sp>
      <p:sp>
        <p:nvSpPr>
          <p:cNvPr id="1593" name="Google Shape;1593;p246"/>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p247"/>
          <p:cNvSpPr txBox="1"/>
          <p:nvPr/>
        </p:nvSpPr>
        <p:spPr>
          <a:xfrm>
            <a:off x="3048001" y="1905000"/>
            <a:ext cx="6497291"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At the cross, at the cross where I first saw the light,</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the burden of my heart rolled away,</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It was there by faith I received my sight,</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now I am happy all the day.</a:t>
            </a:r>
            <a:endParaRPr/>
          </a:p>
        </p:txBody>
      </p:sp>
      <p:pic>
        <p:nvPicPr>
          <p:cNvPr id="1599" name="Google Shape;1599;p247"/>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00" name="Google Shape;1600;p247"/>
          <p:cNvSpPr txBox="1">
            <a:spLocks noGrp="1"/>
          </p:cNvSpPr>
          <p:nvPr>
            <p:ph type="title"/>
          </p:nvPr>
        </p:nvSpPr>
        <p:spPr>
          <a:xfrm>
            <a:off x="1752600" y="2286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Alas! and Did My Savior Bleed</a:t>
            </a:r>
            <a:endParaRPr/>
          </a:p>
        </p:txBody>
      </p:sp>
      <p:sp>
        <p:nvSpPr>
          <p:cNvPr id="1601" name="Google Shape;1601;p247"/>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pic>
        <p:nvPicPr>
          <p:cNvPr id="1606" name="Google Shape;1606;p248"/>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07" name="Google Shape;1607;p248"/>
          <p:cNvSpPr txBox="1">
            <a:spLocks noGrp="1"/>
          </p:cNvSpPr>
          <p:nvPr>
            <p:ph type="title"/>
          </p:nvPr>
        </p:nvSpPr>
        <p:spPr>
          <a:xfrm>
            <a:off x="1752600" y="2286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Alas! and Did My Savior Bleed</a:t>
            </a:r>
            <a:endParaRPr/>
          </a:p>
        </p:txBody>
      </p:sp>
      <p:sp>
        <p:nvSpPr>
          <p:cNvPr id="1608" name="Google Shape;1608;p248"/>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Google Shape;1613;p249"/>
          <p:cNvSpPr txBox="1"/>
          <p:nvPr/>
        </p:nvSpPr>
        <p:spPr>
          <a:xfrm>
            <a:off x="3810000" y="2209800"/>
            <a:ext cx="4573688"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4.</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Thus might I hide my blushing face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While His dear cross appears;</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Dissolve my heart in thankfulness,</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 melt mine eyes to tears.</a:t>
            </a:r>
            <a:endParaRPr/>
          </a:p>
        </p:txBody>
      </p:sp>
      <p:pic>
        <p:nvPicPr>
          <p:cNvPr id="1614" name="Google Shape;1614;p249"/>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15" name="Google Shape;1615;p249"/>
          <p:cNvSpPr txBox="1">
            <a:spLocks noGrp="1"/>
          </p:cNvSpPr>
          <p:nvPr>
            <p:ph type="title"/>
          </p:nvPr>
        </p:nvSpPr>
        <p:spPr>
          <a:xfrm>
            <a:off x="1752600" y="2286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4 – Alas! and Did My Savior Bleed</a:t>
            </a:r>
            <a:endParaRPr/>
          </a:p>
        </p:txBody>
      </p:sp>
      <p:sp>
        <p:nvSpPr>
          <p:cNvPr id="1616" name="Google Shape;1616;p249"/>
          <p:cNvSpPr txBox="1"/>
          <p:nvPr/>
        </p:nvSpPr>
        <p:spPr>
          <a:xfrm>
            <a:off x="1752601" y="6546850"/>
            <a:ext cx="5973763"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Words by: Isaac Watts, chorus by Ralph E. Hudson / Music by: Ralph E. Hudson</a:t>
            </a:r>
            <a:endParaRPr/>
          </a:p>
        </p:txBody>
      </p:sp>
      <p:sp>
        <p:nvSpPr>
          <p:cNvPr id="1617" name="Google Shape;1617;p249"/>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sp>
        <p:nvSpPr>
          <p:cNvPr id="1622" name="Google Shape;1622;p250"/>
          <p:cNvSpPr txBox="1"/>
          <p:nvPr/>
        </p:nvSpPr>
        <p:spPr>
          <a:xfrm>
            <a:off x="3048001" y="1905000"/>
            <a:ext cx="6497291"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At the cross, at the cross where I first saw the light,</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the burden of my heart rolled away,</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It was there by faith I received my sight,</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now I am happy all the day.</a:t>
            </a:r>
            <a:endParaRPr/>
          </a:p>
        </p:txBody>
      </p:sp>
      <p:pic>
        <p:nvPicPr>
          <p:cNvPr id="1623" name="Google Shape;1623;p250"/>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24" name="Google Shape;1624;p250"/>
          <p:cNvSpPr txBox="1">
            <a:spLocks noGrp="1"/>
          </p:cNvSpPr>
          <p:nvPr>
            <p:ph type="title"/>
          </p:nvPr>
        </p:nvSpPr>
        <p:spPr>
          <a:xfrm>
            <a:off x="1752600" y="2286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Alas! and Did My Savior Bleed</a:t>
            </a:r>
            <a:endParaRPr/>
          </a:p>
        </p:txBody>
      </p:sp>
      <p:sp>
        <p:nvSpPr>
          <p:cNvPr id="1625" name="Google Shape;1625;p250"/>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pic>
        <p:nvPicPr>
          <p:cNvPr id="1630" name="Google Shape;1630;p251"/>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31" name="Google Shape;1631;p251"/>
          <p:cNvSpPr txBox="1">
            <a:spLocks noGrp="1"/>
          </p:cNvSpPr>
          <p:nvPr>
            <p:ph type="title"/>
          </p:nvPr>
        </p:nvSpPr>
        <p:spPr>
          <a:xfrm>
            <a:off x="1752600" y="2286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Alas! and Did My Savior Bleed</a:t>
            </a:r>
            <a:endParaRPr/>
          </a:p>
        </p:txBody>
      </p:sp>
      <p:sp>
        <p:nvSpPr>
          <p:cNvPr id="1632" name="Google Shape;1632;p251"/>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sp>
        <p:nvSpPr>
          <p:cNvPr id="1637" name="Google Shape;1637;p252"/>
          <p:cNvSpPr txBox="1"/>
          <p:nvPr/>
        </p:nvSpPr>
        <p:spPr>
          <a:xfrm>
            <a:off x="2955926" y="3013075"/>
            <a:ext cx="4305987"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5.</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But drops of grief can ne'er repay</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The debt of love I owe.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Here, Lord, I give myself away,</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"Tis all that I can do!</a:t>
            </a:r>
            <a:endParaRPr/>
          </a:p>
        </p:txBody>
      </p:sp>
      <p:pic>
        <p:nvPicPr>
          <p:cNvPr id="1638" name="Google Shape;1638;p252"/>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39" name="Google Shape;1639;p252"/>
          <p:cNvSpPr txBox="1">
            <a:spLocks noGrp="1"/>
          </p:cNvSpPr>
          <p:nvPr>
            <p:ph type="title"/>
          </p:nvPr>
        </p:nvSpPr>
        <p:spPr>
          <a:xfrm>
            <a:off x="1752600" y="2286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5 – Alas! and Did My Savior Bleed</a:t>
            </a:r>
            <a:endParaRPr/>
          </a:p>
        </p:txBody>
      </p:sp>
      <p:sp>
        <p:nvSpPr>
          <p:cNvPr id="1640" name="Google Shape;1640;p252"/>
          <p:cNvSpPr txBox="1"/>
          <p:nvPr/>
        </p:nvSpPr>
        <p:spPr>
          <a:xfrm>
            <a:off x="1752601" y="6546850"/>
            <a:ext cx="5973763"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Words by: Isaac Watts, chorus by Ralph E. Hudson / Music by: Ralph E. Hudson</a:t>
            </a:r>
            <a:endParaRPr/>
          </a:p>
        </p:txBody>
      </p:sp>
      <p:sp>
        <p:nvSpPr>
          <p:cNvPr id="1641" name="Google Shape;1641;p252"/>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sp>
        <p:nvSpPr>
          <p:cNvPr id="1646" name="Google Shape;1646;p253"/>
          <p:cNvSpPr txBox="1"/>
          <p:nvPr/>
        </p:nvSpPr>
        <p:spPr>
          <a:xfrm>
            <a:off x="3048001" y="1905000"/>
            <a:ext cx="6497291"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At the cross, at the cross where I first saw the light,</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the burden of my heart rolled away,</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It was there by faith I received my sight,</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now I am happy all the day.</a:t>
            </a:r>
            <a:endParaRPr/>
          </a:p>
        </p:txBody>
      </p:sp>
      <p:pic>
        <p:nvPicPr>
          <p:cNvPr id="1647" name="Google Shape;1647;p253"/>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48" name="Google Shape;1648;p253"/>
          <p:cNvSpPr txBox="1">
            <a:spLocks noGrp="1"/>
          </p:cNvSpPr>
          <p:nvPr>
            <p:ph type="title"/>
          </p:nvPr>
        </p:nvSpPr>
        <p:spPr>
          <a:xfrm>
            <a:off x="1752600" y="2286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Alas! and Did My Savior Bleed</a:t>
            </a:r>
            <a:endParaRPr/>
          </a:p>
        </p:txBody>
      </p:sp>
      <p:sp>
        <p:nvSpPr>
          <p:cNvPr id="1649" name="Google Shape;1649;p253"/>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pic>
        <p:nvPicPr>
          <p:cNvPr id="1654" name="Google Shape;1654;p254"/>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55" name="Google Shape;1655;p254"/>
          <p:cNvSpPr txBox="1">
            <a:spLocks noGrp="1"/>
          </p:cNvSpPr>
          <p:nvPr>
            <p:ph type="title"/>
          </p:nvPr>
        </p:nvSpPr>
        <p:spPr>
          <a:xfrm>
            <a:off x="1752600" y="2286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Alas! and Did My Savior Bleed</a:t>
            </a:r>
            <a:endParaRPr/>
          </a:p>
        </p:txBody>
      </p:sp>
      <p:sp>
        <p:nvSpPr>
          <p:cNvPr id="1656" name="Google Shape;1656;p254"/>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120"/>
          <p:cNvPicPr preferRelativeResize="0"/>
          <p:nvPr/>
        </p:nvPicPr>
        <p:blipFill rotWithShape="1">
          <a:blip r:embed="rId3">
            <a:alphaModFix/>
          </a:blip>
          <a:srcRect/>
          <a:stretch/>
        </p:blipFill>
        <p:spPr>
          <a:xfrm>
            <a:off x="0" y="0"/>
            <a:ext cx="12192000" cy="6857999"/>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660"/>
        <p:cNvGrpSpPr/>
        <p:nvPr/>
      </p:nvGrpSpPr>
      <p:grpSpPr>
        <a:xfrm>
          <a:off x="0" y="0"/>
          <a:ext cx="0" cy="0"/>
          <a:chOff x="0" y="0"/>
          <a:chExt cx="0" cy="0"/>
        </a:xfrm>
      </p:grpSpPr>
      <p:sp>
        <p:nvSpPr>
          <p:cNvPr id="1661" name="Google Shape;1661;p255"/>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62" name="Google Shape;1662;p255"/>
          <p:cNvSpPr txBox="1"/>
          <p:nvPr/>
        </p:nvSpPr>
        <p:spPr>
          <a:xfrm>
            <a:off x="1755834" y="2705725"/>
            <a:ext cx="8680330"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8800"/>
              <a:buFont typeface="Arial"/>
              <a:buNone/>
            </a:pPr>
            <a:r>
              <a:rPr lang="en-US" sz="8800" b="1" i="0" u="none" strike="noStrike" cap="none">
                <a:solidFill>
                  <a:srgbClr val="1F1646"/>
                </a:solidFill>
                <a:latin typeface="Arial"/>
                <a:ea typeface="Arial"/>
                <a:cs typeface="Arial"/>
                <a:sym typeface="Arial"/>
              </a:rPr>
              <a:t>No, Not One</a:t>
            </a:r>
            <a:endParaRPr/>
          </a:p>
        </p:txBody>
      </p:sp>
      <p:sp>
        <p:nvSpPr>
          <p:cNvPr id="1663" name="Google Shape;1663;p255"/>
          <p:cNvSpPr txBox="1"/>
          <p:nvPr/>
        </p:nvSpPr>
        <p:spPr>
          <a:xfrm>
            <a:off x="0" y="5820438"/>
            <a:ext cx="195392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5400"/>
              <a:buFont typeface="Arial"/>
              <a:buNone/>
            </a:pPr>
            <a:r>
              <a:rPr lang="en-US" sz="5400" b="1" i="0" u="none" strike="noStrike" cap="none">
                <a:solidFill>
                  <a:srgbClr val="1F1646"/>
                </a:solidFill>
                <a:latin typeface="Arial"/>
                <a:ea typeface="Arial"/>
                <a:cs typeface="Arial"/>
                <a:sym typeface="Arial"/>
              </a:rPr>
              <a:t>#680</a:t>
            </a:r>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sp>
        <p:nvSpPr>
          <p:cNvPr id="1668" name="Google Shape;1668;p256"/>
          <p:cNvSpPr txBox="1"/>
          <p:nvPr/>
        </p:nvSpPr>
        <p:spPr>
          <a:xfrm>
            <a:off x="2270125" y="2022475"/>
            <a:ext cx="5573962"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1.</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There's not a friend like the lowly Jesus,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No, not one! no, not one!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None else could heal all our souls diseases,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No, not one! no, not one!</a:t>
            </a:r>
            <a:endParaRPr/>
          </a:p>
        </p:txBody>
      </p:sp>
      <p:pic>
        <p:nvPicPr>
          <p:cNvPr id="1669" name="Google Shape;1669;p256"/>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70" name="Google Shape;1670;p256"/>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There’s Not a Friend</a:t>
            </a:r>
            <a:endParaRPr sz="5400"/>
          </a:p>
        </p:txBody>
      </p:sp>
      <p:sp>
        <p:nvSpPr>
          <p:cNvPr id="1671" name="Google Shape;1671;p256"/>
          <p:cNvSpPr txBox="1"/>
          <p:nvPr/>
        </p:nvSpPr>
        <p:spPr>
          <a:xfrm>
            <a:off x="2346325" y="1793875"/>
            <a:ext cx="1841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0" i="0" u="none" strike="noStrike" cap="none">
              <a:solidFill>
                <a:srgbClr val="000000"/>
              </a:solidFill>
              <a:latin typeface="Times New Roman"/>
              <a:ea typeface="Times New Roman"/>
              <a:cs typeface="Times New Roman"/>
              <a:sym typeface="Times New Roman"/>
            </a:endParaRPr>
          </a:p>
        </p:txBody>
      </p:sp>
      <p:sp>
        <p:nvSpPr>
          <p:cNvPr id="1672" name="Google Shape;1672;p256"/>
          <p:cNvSpPr txBox="1"/>
          <p:nvPr/>
        </p:nvSpPr>
        <p:spPr>
          <a:xfrm>
            <a:off x="2422525" y="6213475"/>
            <a:ext cx="1841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0" i="0" u="none" strike="noStrike" cap="none">
              <a:solidFill>
                <a:srgbClr val="000000"/>
              </a:solidFill>
              <a:latin typeface="Times New Roman"/>
              <a:ea typeface="Times New Roman"/>
              <a:cs typeface="Times New Roman"/>
              <a:sym typeface="Times New Roman"/>
            </a:endParaRPr>
          </a:p>
        </p:txBody>
      </p:sp>
      <p:sp>
        <p:nvSpPr>
          <p:cNvPr id="1673" name="Google Shape;1673;p256"/>
          <p:cNvSpPr txBox="1"/>
          <p:nvPr/>
        </p:nvSpPr>
        <p:spPr>
          <a:xfrm>
            <a:off x="1905000" y="6124576"/>
            <a:ext cx="2700338"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Words by: Johnson Oatman Jr.</a:t>
            </a:r>
            <a:endParaRPr/>
          </a:p>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Music by: George C. Hugg</a:t>
            </a:r>
            <a:endParaRPr/>
          </a:p>
        </p:txBody>
      </p:sp>
      <p:sp>
        <p:nvSpPr>
          <p:cNvPr id="1674" name="Google Shape;1674;p256"/>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pic>
        <p:nvPicPr>
          <p:cNvPr id="1679" name="Google Shape;1679;p257"/>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80" name="Google Shape;1680;p257"/>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There’s Not a Friend</a:t>
            </a:r>
            <a:endParaRPr sz="5400"/>
          </a:p>
        </p:txBody>
      </p:sp>
      <p:sp>
        <p:nvSpPr>
          <p:cNvPr id="1681" name="Google Shape;1681;p257"/>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sp>
        <p:nvSpPr>
          <p:cNvPr id="1686" name="Google Shape;1686;p258"/>
          <p:cNvSpPr txBox="1"/>
          <p:nvPr/>
        </p:nvSpPr>
        <p:spPr>
          <a:xfrm>
            <a:off x="3032126" y="2098675"/>
            <a:ext cx="5142755"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Jesus knows all about our struggles;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 will guide till the day is done;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There's not a friend like the lowly Jesus,</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No, not one! no, not one!</a:t>
            </a:r>
            <a:endParaRPr/>
          </a:p>
        </p:txBody>
      </p:sp>
      <p:pic>
        <p:nvPicPr>
          <p:cNvPr id="1687" name="Google Shape;1687;p258"/>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88" name="Google Shape;1688;p258"/>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There’s Not a Friend</a:t>
            </a:r>
            <a:endParaRPr sz="5400"/>
          </a:p>
        </p:txBody>
      </p:sp>
      <p:sp>
        <p:nvSpPr>
          <p:cNvPr id="1689" name="Google Shape;1689;p258"/>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pic>
        <p:nvPicPr>
          <p:cNvPr id="1694" name="Google Shape;1694;p259"/>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95" name="Google Shape;1695;p259"/>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There’s Not a Friend</a:t>
            </a:r>
            <a:endParaRPr sz="5400"/>
          </a:p>
        </p:txBody>
      </p:sp>
      <p:sp>
        <p:nvSpPr>
          <p:cNvPr id="1696" name="Google Shape;1696;p259"/>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sp>
        <p:nvSpPr>
          <p:cNvPr id="1701" name="Google Shape;1701;p260"/>
          <p:cNvSpPr txBox="1"/>
          <p:nvPr/>
        </p:nvSpPr>
        <p:spPr>
          <a:xfrm>
            <a:off x="2651125" y="1870075"/>
            <a:ext cx="5113900"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2.</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No friend like Him is so high and holy,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No, not one! no, not one!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yet no friend is so meek and lowly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No, not one! no, not one!</a:t>
            </a:r>
            <a:endParaRPr/>
          </a:p>
        </p:txBody>
      </p:sp>
      <p:pic>
        <p:nvPicPr>
          <p:cNvPr id="1702" name="Google Shape;1702;p260"/>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703" name="Google Shape;1703;p260"/>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There’s Not a Friend</a:t>
            </a:r>
            <a:endParaRPr sz="5400"/>
          </a:p>
        </p:txBody>
      </p:sp>
      <p:sp>
        <p:nvSpPr>
          <p:cNvPr id="1704" name="Google Shape;1704;p260"/>
          <p:cNvSpPr txBox="1"/>
          <p:nvPr/>
        </p:nvSpPr>
        <p:spPr>
          <a:xfrm>
            <a:off x="2362200" y="2057400"/>
            <a:ext cx="1841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0" i="0" u="none" strike="noStrike" cap="none">
              <a:solidFill>
                <a:srgbClr val="000000"/>
              </a:solidFill>
              <a:latin typeface="Times New Roman"/>
              <a:ea typeface="Times New Roman"/>
              <a:cs typeface="Times New Roman"/>
              <a:sym typeface="Times New Roman"/>
            </a:endParaRPr>
          </a:p>
        </p:txBody>
      </p:sp>
      <p:sp>
        <p:nvSpPr>
          <p:cNvPr id="1705" name="Google Shape;1705;p260"/>
          <p:cNvSpPr txBox="1"/>
          <p:nvPr/>
        </p:nvSpPr>
        <p:spPr>
          <a:xfrm>
            <a:off x="2422525" y="6213475"/>
            <a:ext cx="1841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0" i="0" u="none" strike="noStrike" cap="none">
              <a:solidFill>
                <a:srgbClr val="000000"/>
              </a:solidFill>
              <a:latin typeface="Times New Roman"/>
              <a:ea typeface="Times New Roman"/>
              <a:cs typeface="Times New Roman"/>
              <a:sym typeface="Times New Roman"/>
            </a:endParaRPr>
          </a:p>
        </p:txBody>
      </p:sp>
      <p:sp>
        <p:nvSpPr>
          <p:cNvPr id="1706" name="Google Shape;1706;p260"/>
          <p:cNvSpPr txBox="1"/>
          <p:nvPr/>
        </p:nvSpPr>
        <p:spPr>
          <a:xfrm>
            <a:off x="1905000" y="6124576"/>
            <a:ext cx="2700338"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Words by: Johnson Oatman Jr.</a:t>
            </a:r>
            <a:endParaRPr/>
          </a:p>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Music by: George C. Hugg</a:t>
            </a:r>
            <a:endParaRPr/>
          </a:p>
        </p:txBody>
      </p:sp>
      <p:sp>
        <p:nvSpPr>
          <p:cNvPr id="1707" name="Google Shape;1707;p260"/>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711"/>
        <p:cNvGrpSpPr/>
        <p:nvPr/>
      </p:nvGrpSpPr>
      <p:grpSpPr>
        <a:xfrm>
          <a:off x="0" y="0"/>
          <a:ext cx="0" cy="0"/>
          <a:chOff x="0" y="0"/>
          <a:chExt cx="0" cy="0"/>
        </a:xfrm>
      </p:grpSpPr>
      <p:pic>
        <p:nvPicPr>
          <p:cNvPr id="1712" name="Google Shape;1712;p261"/>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713" name="Google Shape;1713;p261"/>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There’s Not a Friend</a:t>
            </a:r>
            <a:endParaRPr sz="5400"/>
          </a:p>
        </p:txBody>
      </p:sp>
      <p:sp>
        <p:nvSpPr>
          <p:cNvPr id="1714" name="Google Shape;1714;p261"/>
          <p:cNvSpPr txBox="1"/>
          <p:nvPr/>
        </p:nvSpPr>
        <p:spPr>
          <a:xfrm>
            <a:off x="2286000" y="2057400"/>
            <a:ext cx="1841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0" i="0" u="none" strike="noStrike" cap="none">
              <a:solidFill>
                <a:srgbClr val="000000"/>
              </a:solidFill>
              <a:latin typeface="Times New Roman"/>
              <a:ea typeface="Times New Roman"/>
              <a:cs typeface="Times New Roman"/>
              <a:sym typeface="Times New Roman"/>
            </a:endParaRPr>
          </a:p>
        </p:txBody>
      </p:sp>
      <p:sp>
        <p:nvSpPr>
          <p:cNvPr id="1715" name="Google Shape;1715;p261"/>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262"/>
          <p:cNvSpPr txBox="1"/>
          <p:nvPr/>
        </p:nvSpPr>
        <p:spPr>
          <a:xfrm>
            <a:off x="3032126" y="2098675"/>
            <a:ext cx="5142755"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Jesus knows all about our struggles;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 will guide till the day is done;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There's not a friend like the lowly Jesus,</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No, not one! no, not one!</a:t>
            </a:r>
            <a:endParaRPr/>
          </a:p>
        </p:txBody>
      </p:sp>
      <p:pic>
        <p:nvPicPr>
          <p:cNvPr id="1721" name="Google Shape;1721;p262"/>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722" name="Google Shape;1722;p262"/>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There’s Not a Friend</a:t>
            </a:r>
            <a:endParaRPr sz="5400"/>
          </a:p>
        </p:txBody>
      </p:sp>
      <p:sp>
        <p:nvSpPr>
          <p:cNvPr id="1723" name="Google Shape;1723;p262"/>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pic>
        <p:nvPicPr>
          <p:cNvPr id="1728" name="Google Shape;1728;p263"/>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729" name="Google Shape;1729;p263"/>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There’s Not a Friend</a:t>
            </a:r>
            <a:endParaRPr sz="5400"/>
          </a:p>
        </p:txBody>
      </p:sp>
      <p:sp>
        <p:nvSpPr>
          <p:cNvPr id="1730" name="Google Shape;1730;p263"/>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5" name="Google Shape;1735;p264"/>
          <p:cNvSpPr txBox="1"/>
          <p:nvPr/>
        </p:nvSpPr>
        <p:spPr>
          <a:xfrm>
            <a:off x="2727326" y="1793875"/>
            <a:ext cx="5575565"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 3.</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There's not an hour that He is not near us,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No, not one! no, not one!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No night so dark but His love can cheer us,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No, not one! no, not one!</a:t>
            </a:r>
            <a:endParaRPr/>
          </a:p>
        </p:txBody>
      </p:sp>
      <p:pic>
        <p:nvPicPr>
          <p:cNvPr id="1736" name="Google Shape;1736;p264"/>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737" name="Google Shape;1737;p264"/>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There’s Not a Friend</a:t>
            </a:r>
            <a:endParaRPr sz="5400"/>
          </a:p>
        </p:txBody>
      </p:sp>
      <p:sp>
        <p:nvSpPr>
          <p:cNvPr id="1738" name="Google Shape;1738;p264"/>
          <p:cNvSpPr txBox="1"/>
          <p:nvPr/>
        </p:nvSpPr>
        <p:spPr>
          <a:xfrm>
            <a:off x="2362200" y="2286000"/>
            <a:ext cx="1841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0" i="0" u="none" strike="noStrike" cap="none">
              <a:solidFill>
                <a:srgbClr val="000000"/>
              </a:solidFill>
              <a:latin typeface="Times New Roman"/>
              <a:ea typeface="Times New Roman"/>
              <a:cs typeface="Times New Roman"/>
              <a:sym typeface="Times New Roman"/>
            </a:endParaRPr>
          </a:p>
        </p:txBody>
      </p:sp>
      <p:sp>
        <p:nvSpPr>
          <p:cNvPr id="1739" name="Google Shape;1739;p264"/>
          <p:cNvSpPr txBox="1"/>
          <p:nvPr/>
        </p:nvSpPr>
        <p:spPr>
          <a:xfrm>
            <a:off x="2422525" y="6213475"/>
            <a:ext cx="1841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0" i="0" u="none" strike="noStrike" cap="none">
              <a:solidFill>
                <a:srgbClr val="000000"/>
              </a:solidFill>
              <a:latin typeface="Times New Roman"/>
              <a:ea typeface="Times New Roman"/>
              <a:cs typeface="Times New Roman"/>
              <a:sym typeface="Times New Roman"/>
            </a:endParaRPr>
          </a:p>
        </p:txBody>
      </p:sp>
      <p:sp>
        <p:nvSpPr>
          <p:cNvPr id="1740" name="Google Shape;1740;p264"/>
          <p:cNvSpPr txBox="1"/>
          <p:nvPr/>
        </p:nvSpPr>
        <p:spPr>
          <a:xfrm>
            <a:off x="1905000" y="6124576"/>
            <a:ext cx="2700338"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Words by: Johnson Oatman Jr.</a:t>
            </a:r>
            <a:endParaRPr/>
          </a:p>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Music by: George C. Hugg</a:t>
            </a:r>
            <a:endParaRPr/>
          </a:p>
        </p:txBody>
      </p:sp>
      <p:sp>
        <p:nvSpPr>
          <p:cNvPr id="1741" name="Google Shape;1741;p264"/>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655" name="Google Shape;655;p121"/>
          <p:cNvPicPr preferRelativeResize="0"/>
          <p:nvPr/>
        </p:nvPicPr>
        <p:blipFill rotWithShape="1">
          <a:blip r:embed="rId3">
            <a:alphaModFix/>
          </a:blip>
          <a:srcRect/>
          <a:stretch/>
        </p:blipFill>
        <p:spPr>
          <a:xfrm>
            <a:off x="357882" y="-154112"/>
            <a:ext cx="11476234" cy="6455382"/>
          </a:xfrm>
          <a:prstGeom prst="rect">
            <a:avLst/>
          </a:prstGeom>
          <a:noFill/>
          <a:ln>
            <a:noFill/>
          </a:ln>
        </p:spPr>
      </p:pic>
      <p:sp>
        <p:nvSpPr>
          <p:cNvPr id="656" name="Google Shape;656;p121"/>
          <p:cNvSpPr txBox="1"/>
          <p:nvPr/>
        </p:nvSpPr>
        <p:spPr>
          <a:xfrm>
            <a:off x="876299" y="5762392"/>
            <a:ext cx="1043940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03864"/>
              </a:buClr>
              <a:buSzPts val="4000"/>
              <a:buFont typeface="Calibri"/>
              <a:buNone/>
            </a:pPr>
            <a:r>
              <a:rPr lang="en-US" sz="4000" b="0" i="0" u="none" strike="noStrike" cap="none">
                <a:solidFill>
                  <a:srgbClr val="203864"/>
                </a:solidFill>
                <a:latin typeface="Calibri"/>
                <a:ea typeface="Calibri"/>
                <a:cs typeface="Calibri"/>
                <a:sym typeface="Calibri"/>
              </a:rPr>
              <a:t>Jesus said, “Let the little children come to Me.”</a:t>
            </a:r>
            <a:endParaRPr/>
          </a:p>
        </p:txBody>
      </p:sp>
      <p:sp>
        <p:nvSpPr>
          <p:cNvPr id="657" name="Google Shape;657;p121"/>
          <p:cNvSpPr/>
          <p:nvPr/>
        </p:nvSpPr>
        <p:spPr>
          <a:xfrm>
            <a:off x="96253" y="86627"/>
            <a:ext cx="11983451" cy="6670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ransition spd="slow">
    <p:fade thruBlk="1"/>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pic>
        <p:nvPicPr>
          <p:cNvPr id="1746" name="Google Shape;1746;p265"/>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747" name="Google Shape;1747;p265"/>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There’s Not a Friend</a:t>
            </a:r>
            <a:endParaRPr sz="5400"/>
          </a:p>
        </p:txBody>
      </p:sp>
      <p:sp>
        <p:nvSpPr>
          <p:cNvPr id="1748" name="Google Shape;1748;p265"/>
          <p:cNvSpPr txBox="1"/>
          <p:nvPr/>
        </p:nvSpPr>
        <p:spPr>
          <a:xfrm>
            <a:off x="2286000" y="2286000"/>
            <a:ext cx="1841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0" i="0" u="none" strike="noStrike" cap="none">
              <a:solidFill>
                <a:srgbClr val="000000"/>
              </a:solidFill>
              <a:latin typeface="Times New Roman"/>
              <a:ea typeface="Times New Roman"/>
              <a:cs typeface="Times New Roman"/>
              <a:sym typeface="Times New Roman"/>
            </a:endParaRPr>
          </a:p>
        </p:txBody>
      </p:sp>
      <p:sp>
        <p:nvSpPr>
          <p:cNvPr id="1749" name="Google Shape;1749;p265"/>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sp>
        <p:nvSpPr>
          <p:cNvPr id="1754" name="Google Shape;1754;p266"/>
          <p:cNvSpPr txBox="1"/>
          <p:nvPr/>
        </p:nvSpPr>
        <p:spPr>
          <a:xfrm>
            <a:off x="3032126" y="2098675"/>
            <a:ext cx="5142755"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Jesus knows all about our struggles;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 will guide till the day is done;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There's not a friend like the lowly Jesus,</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No, not one! no, not one!</a:t>
            </a:r>
            <a:endParaRPr/>
          </a:p>
        </p:txBody>
      </p:sp>
      <p:pic>
        <p:nvPicPr>
          <p:cNvPr id="1755" name="Google Shape;1755;p266"/>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756" name="Google Shape;1756;p266"/>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There’s Not a Friend</a:t>
            </a:r>
            <a:endParaRPr sz="5400"/>
          </a:p>
        </p:txBody>
      </p:sp>
      <p:sp>
        <p:nvSpPr>
          <p:cNvPr id="1757" name="Google Shape;1757;p266"/>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761"/>
        <p:cNvGrpSpPr/>
        <p:nvPr/>
      </p:nvGrpSpPr>
      <p:grpSpPr>
        <a:xfrm>
          <a:off x="0" y="0"/>
          <a:ext cx="0" cy="0"/>
          <a:chOff x="0" y="0"/>
          <a:chExt cx="0" cy="0"/>
        </a:xfrm>
      </p:grpSpPr>
      <p:pic>
        <p:nvPicPr>
          <p:cNvPr id="1762" name="Google Shape;1762;p267"/>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763" name="Google Shape;1763;p267"/>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There’s Not a Friend</a:t>
            </a:r>
            <a:endParaRPr sz="5400"/>
          </a:p>
        </p:txBody>
      </p:sp>
      <p:sp>
        <p:nvSpPr>
          <p:cNvPr id="1764" name="Google Shape;1764;p267"/>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sp>
        <p:nvSpPr>
          <p:cNvPr id="1769" name="Google Shape;1769;p268"/>
          <p:cNvSpPr txBox="1"/>
          <p:nvPr/>
        </p:nvSpPr>
        <p:spPr>
          <a:xfrm>
            <a:off x="895149" y="428178"/>
            <a:ext cx="10674417" cy="60016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sng" strike="noStrike" cap="none">
                <a:solidFill>
                  <a:srgbClr val="1F1646"/>
                </a:solidFill>
                <a:latin typeface="Arial"/>
                <a:ea typeface="Arial"/>
                <a:cs typeface="Arial"/>
                <a:sym typeface="Arial"/>
              </a:rPr>
              <a:t>DID EVER SAINT FIND THIS</a:t>
            </a:r>
            <a:endParaRPr/>
          </a:p>
          <a:p>
            <a:pPr marL="0" marR="0" lvl="0" indent="0" algn="ctr" rtl="0">
              <a:spcBef>
                <a:spcPts val="0"/>
              </a:spcBef>
              <a:spcAft>
                <a:spcPts val="0"/>
              </a:spcAft>
              <a:buNone/>
            </a:pPr>
            <a:r>
              <a:rPr lang="en-US" sz="4800" b="1" i="0" u="sng" strike="noStrike" cap="none">
                <a:solidFill>
                  <a:srgbClr val="1F1646"/>
                </a:solidFill>
                <a:latin typeface="Arial"/>
                <a:ea typeface="Arial"/>
                <a:cs typeface="Arial"/>
                <a:sym typeface="Arial"/>
              </a:rPr>
              <a:t>FRIEND FORSAKE HIM?</a:t>
            </a:r>
            <a:endParaRPr/>
          </a:p>
          <a:p>
            <a:pPr marL="0" marR="0" lvl="0" indent="0" algn="ctr" rtl="0">
              <a:spcBef>
                <a:spcPts val="0"/>
              </a:spcBef>
              <a:spcAft>
                <a:spcPts val="0"/>
              </a:spcAft>
              <a:buNone/>
            </a:pPr>
            <a:r>
              <a:rPr lang="en-US" sz="4800" b="1" i="0" u="none" strike="noStrike" cap="none">
                <a:solidFill>
                  <a:srgbClr val="1F1646"/>
                </a:solidFill>
                <a:latin typeface="Arial"/>
                <a:ea typeface="Arial"/>
                <a:cs typeface="Arial"/>
                <a:sym typeface="Arial"/>
              </a:rPr>
              <a:t>NO, NOT ONE!</a:t>
            </a:r>
            <a:endParaRPr/>
          </a:p>
          <a:p>
            <a:pPr marL="0" marR="0" lvl="0" indent="0" algn="ctr" rtl="0">
              <a:spcBef>
                <a:spcPts val="0"/>
              </a:spcBef>
              <a:spcAft>
                <a:spcPts val="0"/>
              </a:spcAft>
              <a:buNone/>
            </a:pPr>
            <a:r>
              <a:rPr lang="en-US" sz="4800" b="1" i="0" u="none" strike="noStrike" cap="none">
                <a:solidFill>
                  <a:srgbClr val="1F1646"/>
                </a:solidFill>
                <a:latin typeface="Arial"/>
                <a:ea typeface="Arial"/>
                <a:cs typeface="Arial"/>
                <a:sym typeface="Arial"/>
              </a:rPr>
              <a:t>NO, NOT ONE!</a:t>
            </a:r>
            <a:endParaRPr/>
          </a:p>
          <a:p>
            <a:pPr marL="0" marR="0" lvl="0" indent="0" algn="ctr" rtl="0">
              <a:spcBef>
                <a:spcPts val="0"/>
              </a:spcBef>
              <a:spcAft>
                <a:spcPts val="0"/>
              </a:spcAft>
              <a:buNone/>
            </a:pPr>
            <a:r>
              <a:rPr lang="en-US" sz="4800" b="1" i="0" u="sng" strike="noStrike" cap="none">
                <a:solidFill>
                  <a:srgbClr val="1F1646"/>
                </a:solidFill>
                <a:latin typeface="Arial"/>
                <a:ea typeface="Arial"/>
                <a:cs typeface="Arial"/>
                <a:sym typeface="Arial"/>
              </a:rPr>
              <a:t>OR SINNER FIND THAT</a:t>
            </a:r>
            <a:endParaRPr/>
          </a:p>
          <a:p>
            <a:pPr marL="0" marR="0" lvl="0" indent="0" algn="ctr" rtl="0">
              <a:spcBef>
                <a:spcPts val="0"/>
              </a:spcBef>
              <a:spcAft>
                <a:spcPts val="0"/>
              </a:spcAft>
              <a:buNone/>
            </a:pPr>
            <a:r>
              <a:rPr lang="en-US" sz="4800" b="1" i="0" u="sng" strike="noStrike" cap="none">
                <a:solidFill>
                  <a:srgbClr val="1F1646"/>
                </a:solidFill>
                <a:latin typeface="Arial"/>
                <a:ea typeface="Arial"/>
                <a:cs typeface="Arial"/>
                <a:sym typeface="Arial"/>
              </a:rPr>
              <a:t>HE WOULD NOT TAKE HIM?</a:t>
            </a:r>
            <a:endParaRPr/>
          </a:p>
          <a:p>
            <a:pPr marL="0" marR="0" lvl="0" indent="0" algn="ctr" rtl="0">
              <a:spcBef>
                <a:spcPts val="0"/>
              </a:spcBef>
              <a:spcAft>
                <a:spcPts val="0"/>
              </a:spcAft>
              <a:buNone/>
            </a:pPr>
            <a:r>
              <a:rPr lang="en-US" sz="4800" b="1" i="0" u="none" strike="noStrike" cap="none">
                <a:solidFill>
                  <a:srgbClr val="1F1646"/>
                </a:solidFill>
                <a:latin typeface="Arial"/>
                <a:ea typeface="Arial"/>
                <a:cs typeface="Arial"/>
                <a:sym typeface="Arial"/>
              </a:rPr>
              <a:t>NO, NOT ONE!</a:t>
            </a:r>
            <a:endParaRPr/>
          </a:p>
          <a:p>
            <a:pPr marL="0" marR="0" lvl="0" indent="0" algn="ctr" rtl="0">
              <a:spcBef>
                <a:spcPts val="0"/>
              </a:spcBef>
              <a:spcAft>
                <a:spcPts val="0"/>
              </a:spcAft>
              <a:buNone/>
            </a:pPr>
            <a:r>
              <a:rPr lang="en-US" sz="4800" b="1" i="0" u="none" strike="noStrike" cap="none">
                <a:solidFill>
                  <a:srgbClr val="1F1646"/>
                </a:solidFill>
                <a:latin typeface="Arial"/>
                <a:ea typeface="Arial"/>
                <a:cs typeface="Arial"/>
                <a:sym typeface="Arial"/>
              </a:rPr>
              <a:t>NO, NOT ONE!</a:t>
            </a:r>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269"/>
          <p:cNvSpPr txBox="1"/>
          <p:nvPr/>
        </p:nvSpPr>
        <p:spPr>
          <a:xfrm>
            <a:off x="3032126" y="2098675"/>
            <a:ext cx="5142755"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Jesus knows all about our struggles; </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He will guide till the day is done; </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There's not a friend like the lowly Jesus,</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No, not one! no, not one!</a:t>
            </a:r>
            <a:endParaRPr/>
          </a:p>
        </p:txBody>
      </p:sp>
      <p:pic>
        <p:nvPicPr>
          <p:cNvPr id="1775" name="Google Shape;1775;p269"/>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776" name="Google Shape;1776;p269"/>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There’s Not a Friend</a:t>
            </a:r>
            <a:endParaRPr sz="5400"/>
          </a:p>
        </p:txBody>
      </p:sp>
      <p:sp>
        <p:nvSpPr>
          <p:cNvPr id="1777" name="Google Shape;1777;p269"/>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781"/>
        <p:cNvGrpSpPr/>
        <p:nvPr/>
      </p:nvGrpSpPr>
      <p:grpSpPr>
        <a:xfrm>
          <a:off x="0" y="0"/>
          <a:ext cx="0" cy="0"/>
          <a:chOff x="0" y="0"/>
          <a:chExt cx="0" cy="0"/>
        </a:xfrm>
      </p:grpSpPr>
      <p:pic>
        <p:nvPicPr>
          <p:cNvPr id="1782" name="Google Shape;1782;p270"/>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783" name="Google Shape;1783;p270"/>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There’s Not a Friend</a:t>
            </a:r>
            <a:endParaRPr sz="5400"/>
          </a:p>
        </p:txBody>
      </p:sp>
      <p:sp>
        <p:nvSpPr>
          <p:cNvPr id="1784" name="Google Shape;1784;p270"/>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sp>
        <p:nvSpPr>
          <p:cNvPr id="1789" name="Google Shape;1789;p271"/>
          <p:cNvSpPr txBox="1"/>
          <p:nvPr/>
        </p:nvSpPr>
        <p:spPr>
          <a:xfrm>
            <a:off x="895149" y="428178"/>
            <a:ext cx="10674417" cy="60016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4800"/>
              <a:buFont typeface="Arial"/>
              <a:buNone/>
            </a:pPr>
            <a:r>
              <a:rPr lang="en-US" sz="4800" b="1" i="0" u="sng" strike="noStrike" cap="none">
                <a:solidFill>
                  <a:srgbClr val="1F1646"/>
                </a:solidFill>
                <a:latin typeface="Arial"/>
                <a:ea typeface="Arial"/>
                <a:cs typeface="Arial"/>
                <a:sym typeface="Arial"/>
              </a:rPr>
              <a:t>WAS E’ER A GIFT</a:t>
            </a:r>
            <a:endParaRPr/>
          </a:p>
          <a:p>
            <a:pPr marL="0" marR="0" lvl="0" indent="0" algn="ctr" rtl="0">
              <a:lnSpc>
                <a:spcPct val="100000"/>
              </a:lnSpc>
              <a:spcBef>
                <a:spcPts val="0"/>
              </a:spcBef>
              <a:spcAft>
                <a:spcPts val="0"/>
              </a:spcAft>
              <a:buClr>
                <a:srgbClr val="1F1646"/>
              </a:buClr>
              <a:buSzPts val="4800"/>
              <a:buFont typeface="Arial"/>
              <a:buNone/>
            </a:pPr>
            <a:r>
              <a:rPr lang="en-US" sz="4800" b="1" i="0" u="sng" strike="noStrike" cap="none">
                <a:solidFill>
                  <a:srgbClr val="1F1646"/>
                </a:solidFill>
                <a:latin typeface="Arial"/>
                <a:ea typeface="Arial"/>
                <a:cs typeface="Arial"/>
                <a:sym typeface="Arial"/>
              </a:rPr>
              <a:t>LIKE THE SAVIOR GIVEN?</a:t>
            </a:r>
            <a:endParaRPr sz="4800" b="1" i="0" u="sng" strike="noStrike" cap="none">
              <a:solidFill>
                <a:srgbClr val="1F1646"/>
              </a:solidFill>
              <a:latin typeface="Arial"/>
              <a:ea typeface="Arial"/>
              <a:cs typeface="Arial"/>
              <a:sym typeface="Arial"/>
            </a:endParaRPr>
          </a:p>
          <a:p>
            <a:pPr marL="0" marR="0" lvl="0" indent="0" algn="ctr" rtl="0">
              <a:lnSpc>
                <a:spcPct val="100000"/>
              </a:lnSpc>
              <a:spcBef>
                <a:spcPts val="0"/>
              </a:spcBef>
              <a:spcAft>
                <a:spcPts val="0"/>
              </a:spcAft>
              <a:buClr>
                <a:srgbClr val="1F1646"/>
              </a:buClr>
              <a:buSzPts val="4800"/>
              <a:buFont typeface="Arial"/>
              <a:buNone/>
            </a:pPr>
            <a:r>
              <a:rPr lang="en-US" sz="4800" b="1" i="0" u="none" strike="noStrike" cap="none">
                <a:solidFill>
                  <a:srgbClr val="1F1646"/>
                </a:solidFill>
                <a:latin typeface="Arial"/>
                <a:ea typeface="Arial"/>
                <a:cs typeface="Arial"/>
                <a:sym typeface="Arial"/>
              </a:rPr>
              <a:t>NO, NOT ONE!</a:t>
            </a:r>
            <a:endParaRPr/>
          </a:p>
          <a:p>
            <a:pPr marL="0" marR="0" lvl="0" indent="0" algn="ctr" rtl="0">
              <a:lnSpc>
                <a:spcPct val="100000"/>
              </a:lnSpc>
              <a:spcBef>
                <a:spcPts val="0"/>
              </a:spcBef>
              <a:spcAft>
                <a:spcPts val="0"/>
              </a:spcAft>
              <a:buClr>
                <a:srgbClr val="1F1646"/>
              </a:buClr>
              <a:buSzPts val="4800"/>
              <a:buFont typeface="Arial"/>
              <a:buNone/>
            </a:pPr>
            <a:r>
              <a:rPr lang="en-US" sz="4800" b="1" i="0" u="none" strike="noStrike" cap="none">
                <a:solidFill>
                  <a:srgbClr val="1F1646"/>
                </a:solidFill>
                <a:latin typeface="Arial"/>
                <a:ea typeface="Arial"/>
                <a:cs typeface="Arial"/>
                <a:sym typeface="Arial"/>
              </a:rPr>
              <a:t>NO, NOT ONE!</a:t>
            </a:r>
            <a:endParaRPr/>
          </a:p>
          <a:p>
            <a:pPr marL="0" marR="0" lvl="0" indent="0" algn="ctr" rtl="0">
              <a:lnSpc>
                <a:spcPct val="100000"/>
              </a:lnSpc>
              <a:spcBef>
                <a:spcPts val="0"/>
              </a:spcBef>
              <a:spcAft>
                <a:spcPts val="0"/>
              </a:spcAft>
              <a:buClr>
                <a:srgbClr val="1F1646"/>
              </a:buClr>
              <a:buSzPts val="4800"/>
              <a:buFont typeface="Arial"/>
              <a:buNone/>
            </a:pPr>
            <a:r>
              <a:rPr lang="en-US" sz="4800" b="1" i="0" u="sng" strike="noStrike" cap="none">
                <a:solidFill>
                  <a:srgbClr val="1F1646"/>
                </a:solidFill>
                <a:latin typeface="Arial"/>
                <a:ea typeface="Arial"/>
                <a:cs typeface="Arial"/>
                <a:sym typeface="Arial"/>
              </a:rPr>
              <a:t>WILL HE REFUSE</a:t>
            </a:r>
            <a:endParaRPr/>
          </a:p>
          <a:p>
            <a:pPr marL="0" marR="0" lvl="0" indent="0" algn="ctr" rtl="0">
              <a:lnSpc>
                <a:spcPct val="100000"/>
              </a:lnSpc>
              <a:spcBef>
                <a:spcPts val="0"/>
              </a:spcBef>
              <a:spcAft>
                <a:spcPts val="0"/>
              </a:spcAft>
              <a:buClr>
                <a:srgbClr val="1F1646"/>
              </a:buClr>
              <a:buSzPts val="4800"/>
              <a:buFont typeface="Arial"/>
              <a:buNone/>
            </a:pPr>
            <a:r>
              <a:rPr lang="en-US" sz="4800" b="1" i="0" u="sng" strike="noStrike" cap="none">
                <a:solidFill>
                  <a:srgbClr val="1F1646"/>
                </a:solidFill>
                <a:latin typeface="Arial"/>
                <a:ea typeface="Arial"/>
                <a:cs typeface="Arial"/>
                <a:sym typeface="Arial"/>
              </a:rPr>
              <a:t>US A HOME IN HEAVEN?</a:t>
            </a:r>
            <a:endParaRPr/>
          </a:p>
          <a:p>
            <a:pPr marL="0" marR="0" lvl="0" indent="0" algn="ctr" rtl="0">
              <a:lnSpc>
                <a:spcPct val="100000"/>
              </a:lnSpc>
              <a:spcBef>
                <a:spcPts val="0"/>
              </a:spcBef>
              <a:spcAft>
                <a:spcPts val="0"/>
              </a:spcAft>
              <a:buClr>
                <a:srgbClr val="1F1646"/>
              </a:buClr>
              <a:buSzPts val="4800"/>
              <a:buFont typeface="Arial"/>
              <a:buNone/>
            </a:pPr>
            <a:r>
              <a:rPr lang="en-US" sz="4800" b="1" i="0" u="none" strike="noStrike" cap="none">
                <a:solidFill>
                  <a:srgbClr val="1F1646"/>
                </a:solidFill>
                <a:latin typeface="Arial"/>
                <a:ea typeface="Arial"/>
                <a:cs typeface="Arial"/>
                <a:sym typeface="Arial"/>
              </a:rPr>
              <a:t>NO, NOT ONE!</a:t>
            </a:r>
            <a:endParaRPr/>
          </a:p>
          <a:p>
            <a:pPr marL="0" marR="0" lvl="0" indent="0" algn="ctr" rtl="0">
              <a:lnSpc>
                <a:spcPct val="100000"/>
              </a:lnSpc>
              <a:spcBef>
                <a:spcPts val="0"/>
              </a:spcBef>
              <a:spcAft>
                <a:spcPts val="0"/>
              </a:spcAft>
              <a:buClr>
                <a:srgbClr val="1F1646"/>
              </a:buClr>
              <a:buSzPts val="4800"/>
              <a:buFont typeface="Arial"/>
              <a:buNone/>
            </a:pPr>
            <a:r>
              <a:rPr lang="en-US" sz="4800" b="1" i="0" u="none" strike="noStrike" cap="none">
                <a:solidFill>
                  <a:srgbClr val="1F1646"/>
                </a:solidFill>
                <a:latin typeface="Arial"/>
                <a:ea typeface="Arial"/>
                <a:cs typeface="Arial"/>
                <a:sym typeface="Arial"/>
              </a:rPr>
              <a:t>NO, NOT ONE!</a:t>
            </a:r>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793"/>
        <p:cNvGrpSpPr/>
        <p:nvPr/>
      </p:nvGrpSpPr>
      <p:grpSpPr>
        <a:xfrm>
          <a:off x="0" y="0"/>
          <a:ext cx="0" cy="0"/>
          <a:chOff x="0" y="0"/>
          <a:chExt cx="0" cy="0"/>
        </a:xfrm>
      </p:grpSpPr>
      <p:sp>
        <p:nvSpPr>
          <p:cNvPr id="1794" name="Google Shape;1794;p272"/>
          <p:cNvSpPr txBox="1"/>
          <p:nvPr/>
        </p:nvSpPr>
        <p:spPr>
          <a:xfrm>
            <a:off x="3032126" y="2098675"/>
            <a:ext cx="5142755"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Jesus knows all about our struggles; </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He will guide till the day is done; </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There's not a friend like the lowly Jesus,</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No, not one! no, not one!</a:t>
            </a:r>
            <a:endParaRPr/>
          </a:p>
        </p:txBody>
      </p:sp>
      <p:pic>
        <p:nvPicPr>
          <p:cNvPr id="1795" name="Google Shape;1795;p272"/>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796" name="Google Shape;1796;p272"/>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There’s Not a Friend</a:t>
            </a:r>
            <a:endParaRPr sz="5400"/>
          </a:p>
        </p:txBody>
      </p:sp>
      <p:sp>
        <p:nvSpPr>
          <p:cNvPr id="1797" name="Google Shape;1797;p272"/>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801"/>
        <p:cNvGrpSpPr/>
        <p:nvPr/>
      </p:nvGrpSpPr>
      <p:grpSpPr>
        <a:xfrm>
          <a:off x="0" y="0"/>
          <a:ext cx="0" cy="0"/>
          <a:chOff x="0" y="0"/>
          <a:chExt cx="0" cy="0"/>
        </a:xfrm>
      </p:grpSpPr>
      <p:pic>
        <p:nvPicPr>
          <p:cNvPr id="1802" name="Google Shape;1802;p273"/>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803" name="Google Shape;1803;p273"/>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There’s Not a Friend</a:t>
            </a:r>
            <a:endParaRPr sz="5400"/>
          </a:p>
        </p:txBody>
      </p:sp>
      <p:sp>
        <p:nvSpPr>
          <p:cNvPr id="1804" name="Google Shape;1804;p273"/>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808"/>
        <p:cNvGrpSpPr/>
        <p:nvPr/>
      </p:nvGrpSpPr>
      <p:grpSpPr>
        <a:xfrm>
          <a:off x="0" y="0"/>
          <a:ext cx="0" cy="0"/>
          <a:chOff x="0" y="0"/>
          <a:chExt cx="0" cy="0"/>
        </a:xfrm>
      </p:grpSpPr>
      <p:sp>
        <p:nvSpPr>
          <p:cNvPr id="1809" name="Google Shape;1809;p274"/>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10" name="Google Shape;1810;p274"/>
          <p:cNvSpPr txBox="1"/>
          <p:nvPr/>
        </p:nvSpPr>
        <p:spPr>
          <a:xfrm>
            <a:off x="1755834" y="1707458"/>
            <a:ext cx="8680330" cy="31547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19900"/>
              <a:buFont typeface="Arial"/>
              <a:buNone/>
            </a:pPr>
            <a:r>
              <a:rPr lang="en-US" sz="19900" b="1" i="0" u="none" strike="noStrike" cap="none">
                <a:solidFill>
                  <a:srgbClr val="1F1646"/>
                </a:solidFill>
                <a:latin typeface="Arial"/>
                <a:ea typeface="Arial"/>
                <a:cs typeface="Arial"/>
                <a:sym typeface="Arial"/>
              </a:rPr>
              <a:t>Prayer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p122"/>
          <p:cNvPicPr preferRelativeResize="0"/>
          <p:nvPr/>
        </p:nvPicPr>
        <p:blipFill rotWithShape="1">
          <a:blip r:embed="rId3">
            <a:alphaModFix/>
          </a:blip>
          <a:srcRect/>
          <a:stretch/>
        </p:blipFill>
        <p:spPr>
          <a:xfrm>
            <a:off x="-655584" y="0"/>
            <a:ext cx="9103360" cy="5120640"/>
          </a:xfrm>
          <a:prstGeom prst="rect">
            <a:avLst/>
          </a:prstGeom>
          <a:noFill/>
          <a:ln>
            <a:noFill/>
          </a:ln>
        </p:spPr>
      </p:pic>
      <p:sp>
        <p:nvSpPr>
          <p:cNvPr id="663" name="Google Shape;663;p122"/>
          <p:cNvSpPr txBox="1"/>
          <p:nvPr/>
        </p:nvSpPr>
        <p:spPr>
          <a:xfrm>
            <a:off x="6857735" y="1221492"/>
            <a:ext cx="5334265" cy="26776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13866"/>
              </a:buClr>
              <a:buSzPts val="4800"/>
              <a:buFont typeface="Calibri"/>
              <a:buNone/>
            </a:pPr>
            <a:r>
              <a:rPr lang="en-US" sz="4800" b="1" i="0" u="none" strike="noStrike" cap="none">
                <a:solidFill>
                  <a:srgbClr val="213866"/>
                </a:solidFill>
                <a:latin typeface="Calibri"/>
                <a:ea typeface="Calibri"/>
                <a:cs typeface="Calibri"/>
                <a:sym typeface="Calibri"/>
              </a:rPr>
              <a:t>OUKids Time</a:t>
            </a:r>
            <a:endParaRPr/>
          </a:p>
          <a:p>
            <a:pPr marL="0" marR="0" lvl="0" indent="0" algn="ctr" rtl="0">
              <a:lnSpc>
                <a:spcPct val="100000"/>
              </a:lnSpc>
              <a:spcBef>
                <a:spcPts val="0"/>
              </a:spcBef>
              <a:spcAft>
                <a:spcPts val="0"/>
              </a:spcAft>
              <a:buClr>
                <a:srgbClr val="213866"/>
              </a:buClr>
              <a:buSzPts val="4800"/>
              <a:buFont typeface="Calibri"/>
              <a:buNone/>
            </a:pPr>
            <a:r>
              <a:rPr lang="en-US" sz="4800" b="1" i="0" u="none" strike="noStrike" cap="none">
                <a:solidFill>
                  <a:srgbClr val="213866"/>
                </a:solidFill>
                <a:latin typeface="Calibri"/>
                <a:ea typeface="Calibri"/>
                <a:cs typeface="Calibri"/>
                <a:sym typeface="Calibri"/>
              </a:rPr>
              <a:t>Sundays 9AM</a:t>
            </a:r>
            <a:endParaRPr/>
          </a:p>
          <a:p>
            <a:pPr marL="0" marR="0" lvl="0" indent="0" algn="ctr" rtl="0">
              <a:lnSpc>
                <a:spcPct val="100000"/>
              </a:lnSpc>
              <a:spcBef>
                <a:spcPts val="0"/>
              </a:spcBef>
              <a:spcAft>
                <a:spcPts val="0"/>
              </a:spcAft>
              <a:buClr>
                <a:srgbClr val="213866"/>
              </a:buClr>
              <a:buSzPts val="3600"/>
              <a:buFont typeface="Calibri"/>
              <a:buNone/>
            </a:pPr>
            <a:r>
              <a:rPr lang="en-US" sz="3600" b="1" i="0" u="none" strike="noStrike" cap="none">
                <a:solidFill>
                  <a:srgbClr val="213866"/>
                </a:solidFill>
                <a:latin typeface="Calibri"/>
                <a:ea typeface="Calibri"/>
                <a:cs typeface="Calibri"/>
                <a:sym typeface="Calibri"/>
              </a:rPr>
              <a:t>Memory, Songs, </a:t>
            </a:r>
            <a:endParaRPr/>
          </a:p>
          <a:p>
            <a:pPr marL="0" marR="0" lvl="0" indent="0" algn="ctr" rtl="0">
              <a:lnSpc>
                <a:spcPct val="100000"/>
              </a:lnSpc>
              <a:spcBef>
                <a:spcPts val="0"/>
              </a:spcBef>
              <a:spcAft>
                <a:spcPts val="0"/>
              </a:spcAft>
              <a:buClr>
                <a:srgbClr val="213866"/>
              </a:buClr>
              <a:buSzPts val="3600"/>
              <a:buFont typeface="Calibri"/>
              <a:buNone/>
            </a:pPr>
            <a:r>
              <a:rPr lang="en-US" sz="3600" b="1" i="0" u="none" strike="noStrike" cap="none">
                <a:solidFill>
                  <a:srgbClr val="213866"/>
                </a:solidFill>
                <a:latin typeface="Calibri"/>
                <a:ea typeface="Calibri"/>
                <a:cs typeface="Calibri"/>
                <a:sym typeface="Calibri"/>
              </a:rPr>
              <a:t>and Prayer</a:t>
            </a:r>
            <a:endParaRPr/>
          </a:p>
        </p:txBody>
      </p:sp>
      <p:sp>
        <p:nvSpPr>
          <p:cNvPr id="664" name="Google Shape;664;p122"/>
          <p:cNvSpPr txBox="1"/>
          <p:nvPr/>
        </p:nvSpPr>
        <p:spPr>
          <a:xfrm>
            <a:off x="1123482" y="5050956"/>
            <a:ext cx="4561840"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13866"/>
              </a:buClr>
              <a:buSzPts val="4800"/>
              <a:buFont typeface="Calibri"/>
              <a:buNone/>
            </a:pPr>
            <a:r>
              <a:rPr lang="en-US" sz="4800" b="1" i="0" u="none" strike="noStrike" cap="none">
                <a:solidFill>
                  <a:srgbClr val="213866"/>
                </a:solidFill>
                <a:latin typeface="Calibri"/>
                <a:ea typeface="Calibri"/>
                <a:cs typeface="Calibri"/>
                <a:sym typeface="Calibri"/>
              </a:rPr>
              <a:t>Sundays 9:30am</a:t>
            </a:r>
            <a:endParaRPr/>
          </a:p>
          <a:p>
            <a:pPr marL="0" marR="0" lvl="0" indent="0" algn="ctr" rtl="0">
              <a:lnSpc>
                <a:spcPct val="100000"/>
              </a:lnSpc>
              <a:spcBef>
                <a:spcPts val="0"/>
              </a:spcBef>
              <a:spcAft>
                <a:spcPts val="0"/>
              </a:spcAft>
              <a:buClr>
                <a:srgbClr val="213866"/>
              </a:buClr>
              <a:buSzPts val="3600"/>
              <a:buFont typeface="Calibri"/>
              <a:buNone/>
            </a:pPr>
            <a:r>
              <a:rPr lang="en-US" sz="3600" b="1" i="0" u="none" strike="noStrike" cap="none">
                <a:solidFill>
                  <a:srgbClr val="213866"/>
                </a:solidFill>
                <a:latin typeface="Calibri"/>
                <a:ea typeface="Calibri"/>
                <a:cs typeface="Calibri"/>
                <a:sym typeface="Calibri"/>
              </a:rPr>
              <a:t>(0-5</a:t>
            </a:r>
            <a:r>
              <a:rPr lang="en-US" sz="3600" b="1" i="0" u="none" strike="noStrike" cap="none" baseline="30000">
                <a:solidFill>
                  <a:srgbClr val="213866"/>
                </a:solidFill>
                <a:latin typeface="Calibri"/>
                <a:ea typeface="Calibri"/>
                <a:cs typeface="Calibri"/>
                <a:sym typeface="Calibri"/>
              </a:rPr>
              <a:t>th</a:t>
            </a:r>
            <a:r>
              <a:rPr lang="en-US" sz="3600" b="1" i="0" u="none" strike="noStrike" cap="none">
                <a:solidFill>
                  <a:srgbClr val="213866"/>
                </a:solidFill>
                <a:latin typeface="Calibri"/>
                <a:ea typeface="Calibri"/>
                <a:cs typeface="Calibri"/>
                <a:sym typeface="Calibri"/>
              </a:rPr>
              <a:t> Grade Classes)</a:t>
            </a:r>
            <a:endParaRPr/>
          </a:p>
        </p:txBody>
      </p:sp>
      <p:sp>
        <p:nvSpPr>
          <p:cNvPr id="665" name="Google Shape;665;p122"/>
          <p:cNvSpPr txBox="1"/>
          <p:nvPr/>
        </p:nvSpPr>
        <p:spPr>
          <a:xfrm>
            <a:off x="6506680" y="5050955"/>
            <a:ext cx="5258602"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13866"/>
              </a:buClr>
              <a:buSzPts val="4800"/>
              <a:buFont typeface="Calibri"/>
              <a:buNone/>
            </a:pPr>
            <a:r>
              <a:rPr lang="en-US" sz="4800" b="1" i="0" u="none" strike="noStrike" cap="none">
                <a:solidFill>
                  <a:srgbClr val="213866"/>
                </a:solidFill>
                <a:latin typeface="Calibri"/>
                <a:ea typeface="Calibri"/>
                <a:cs typeface="Calibri"/>
                <a:sym typeface="Calibri"/>
              </a:rPr>
              <a:t>Wednesdays 7PM</a:t>
            </a:r>
            <a:endParaRPr/>
          </a:p>
          <a:p>
            <a:pPr marL="0" marR="0" lvl="0" indent="0" algn="ctr" rtl="0">
              <a:lnSpc>
                <a:spcPct val="100000"/>
              </a:lnSpc>
              <a:spcBef>
                <a:spcPts val="0"/>
              </a:spcBef>
              <a:spcAft>
                <a:spcPts val="0"/>
              </a:spcAft>
              <a:buClr>
                <a:srgbClr val="213866"/>
              </a:buClr>
              <a:buSzPts val="3600"/>
              <a:buFont typeface="Calibri"/>
              <a:buNone/>
            </a:pPr>
            <a:r>
              <a:rPr lang="en-US" sz="3600" b="1" i="0" u="none" strike="noStrike" cap="none">
                <a:solidFill>
                  <a:srgbClr val="213866"/>
                </a:solidFill>
                <a:latin typeface="Calibri"/>
                <a:ea typeface="Calibri"/>
                <a:cs typeface="Calibri"/>
                <a:sym typeface="Calibri"/>
              </a:rPr>
              <a:t>(0-5</a:t>
            </a:r>
            <a:r>
              <a:rPr lang="en-US" sz="3600" b="1" i="0" u="none" strike="noStrike" cap="none" baseline="30000">
                <a:solidFill>
                  <a:srgbClr val="213866"/>
                </a:solidFill>
                <a:latin typeface="Calibri"/>
                <a:ea typeface="Calibri"/>
                <a:cs typeface="Calibri"/>
                <a:sym typeface="Calibri"/>
              </a:rPr>
              <a:t>th</a:t>
            </a:r>
            <a:r>
              <a:rPr lang="en-US" sz="3600" b="1" i="0" u="none" strike="noStrike" cap="none">
                <a:solidFill>
                  <a:srgbClr val="213866"/>
                </a:solidFill>
                <a:latin typeface="Calibri"/>
                <a:ea typeface="Calibri"/>
                <a:cs typeface="Calibri"/>
                <a:sym typeface="Calibri"/>
              </a:rPr>
              <a:t> Grade Classes)</a:t>
            </a:r>
            <a:endParaRPr/>
          </a:p>
        </p:txBody>
      </p:sp>
      <p:sp>
        <p:nvSpPr>
          <p:cNvPr id="666" name="Google Shape;666;p122"/>
          <p:cNvSpPr/>
          <p:nvPr/>
        </p:nvSpPr>
        <p:spPr>
          <a:xfrm>
            <a:off x="0" y="173255"/>
            <a:ext cx="11983453" cy="659330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Shape 1814"/>
        <p:cNvGrpSpPr/>
        <p:nvPr/>
      </p:nvGrpSpPr>
      <p:grpSpPr>
        <a:xfrm>
          <a:off x="0" y="0"/>
          <a:ext cx="0" cy="0"/>
          <a:chOff x="0" y="0"/>
          <a:chExt cx="0" cy="0"/>
        </a:xfrm>
      </p:grpSpPr>
      <p:sp>
        <p:nvSpPr>
          <p:cNvPr id="1815" name="Google Shape;1815;p275"/>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16" name="Google Shape;1816;p275"/>
          <p:cNvSpPr txBox="1"/>
          <p:nvPr/>
        </p:nvSpPr>
        <p:spPr>
          <a:xfrm>
            <a:off x="2126750" y="780116"/>
            <a:ext cx="5744967" cy="31547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1646"/>
              </a:buClr>
              <a:buSzPts val="19900"/>
              <a:buFont typeface="Arial"/>
              <a:buNone/>
            </a:pPr>
            <a:r>
              <a:rPr lang="en-US" sz="19900" b="1" i="0" u="none" strike="noStrike" cap="none">
                <a:solidFill>
                  <a:srgbClr val="1F1646"/>
                </a:solidFill>
                <a:latin typeface="Arial"/>
                <a:ea typeface="Arial"/>
                <a:cs typeface="Arial"/>
                <a:sym typeface="Arial"/>
              </a:rPr>
              <a:t>OLD</a:t>
            </a:r>
            <a:endParaRPr/>
          </a:p>
        </p:txBody>
      </p:sp>
      <p:sp>
        <p:nvSpPr>
          <p:cNvPr id="1817" name="Google Shape;1817;p275"/>
          <p:cNvSpPr txBox="1"/>
          <p:nvPr/>
        </p:nvSpPr>
        <p:spPr>
          <a:xfrm>
            <a:off x="2126750" y="2923174"/>
            <a:ext cx="8465906" cy="31547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1646"/>
              </a:buClr>
              <a:buSzPts val="19900"/>
              <a:buFont typeface="Arial"/>
              <a:buNone/>
            </a:pPr>
            <a:r>
              <a:rPr lang="en-US" sz="19900" b="1" i="0" u="none" strike="noStrike" cap="none">
                <a:solidFill>
                  <a:srgbClr val="1F1646"/>
                </a:solidFill>
                <a:latin typeface="Arial"/>
                <a:ea typeface="Arial"/>
                <a:cs typeface="Arial"/>
                <a:sym typeface="Arial"/>
              </a:rPr>
              <a:t>UNION</a:t>
            </a:r>
            <a:endParaRPr/>
          </a:p>
        </p:txBody>
      </p:sp>
      <p:sp>
        <p:nvSpPr>
          <p:cNvPr id="1818" name="Google Shape;1818;p275"/>
          <p:cNvSpPr txBox="1"/>
          <p:nvPr/>
        </p:nvSpPr>
        <p:spPr>
          <a:xfrm>
            <a:off x="7159034" y="1480308"/>
            <a:ext cx="30416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5400"/>
              <a:buFont typeface="Arial"/>
              <a:buNone/>
            </a:pPr>
            <a:r>
              <a:rPr lang="en-US" sz="5400" b="1" i="0" u="none" strike="noStrike" cap="none">
                <a:solidFill>
                  <a:srgbClr val="1F1646"/>
                </a:solidFill>
                <a:latin typeface="Arial"/>
                <a:ea typeface="Arial"/>
                <a:cs typeface="Arial"/>
                <a:sym typeface="Arial"/>
              </a:rPr>
              <a:t>Church</a:t>
            </a:r>
            <a:endParaRPr/>
          </a:p>
          <a:p>
            <a:pPr marL="0" marR="0" lvl="0" indent="0" algn="ctr" rtl="0">
              <a:lnSpc>
                <a:spcPct val="100000"/>
              </a:lnSpc>
              <a:spcBef>
                <a:spcPts val="0"/>
              </a:spcBef>
              <a:spcAft>
                <a:spcPts val="0"/>
              </a:spcAft>
              <a:buClr>
                <a:srgbClr val="1F1646"/>
              </a:buClr>
              <a:buSzPts val="5400"/>
              <a:buFont typeface="Arial"/>
              <a:buNone/>
            </a:pPr>
            <a:r>
              <a:rPr lang="en-US" sz="5400" b="1" i="0" u="none" strike="noStrike" cap="none">
                <a:solidFill>
                  <a:srgbClr val="1F1646"/>
                </a:solidFill>
                <a:latin typeface="Arial"/>
                <a:ea typeface="Arial"/>
                <a:cs typeface="Arial"/>
                <a:sym typeface="Arial"/>
              </a:rPr>
              <a:t>of Christ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p123"/>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672" name="Google Shape;672;p123"/>
          <p:cNvSpPr txBox="1">
            <a:spLocks noGrp="1"/>
          </p:cNvSpPr>
          <p:nvPr>
            <p:ph type="title"/>
          </p:nvPr>
        </p:nvSpPr>
        <p:spPr>
          <a:xfrm>
            <a:off x="4822722" y="4894893"/>
            <a:ext cx="709397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3"/>
              </a:buClr>
              <a:buSzPts val="6000"/>
              <a:buFont typeface="Calibri"/>
              <a:buNone/>
            </a:pPr>
            <a:r>
              <a:rPr lang="en-US" sz="6000" b="1" u="sng">
                <a:solidFill>
                  <a:srgbClr val="203863"/>
                </a:solidFill>
              </a:rPr>
              <a:t>Lamentations 3:22-24</a:t>
            </a:r>
            <a:endParaRPr/>
          </a:p>
        </p:txBody>
      </p:sp>
      <p:sp>
        <p:nvSpPr>
          <p:cNvPr id="673" name="Google Shape;673;p123"/>
          <p:cNvSpPr txBox="1"/>
          <p:nvPr/>
        </p:nvSpPr>
        <p:spPr>
          <a:xfrm>
            <a:off x="275303" y="407744"/>
            <a:ext cx="11788877" cy="41549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The steadfast love of the LORD never ceases;</a:t>
            </a:r>
            <a:endParaRPr/>
          </a:p>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His mercies never come to an end.</a:t>
            </a:r>
            <a:endParaRPr/>
          </a:p>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They are new every morning. </a:t>
            </a:r>
            <a:endParaRPr/>
          </a:p>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Great is Thy faithfulness.</a:t>
            </a:r>
            <a:endParaRPr/>
          </a:p>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The LORD is my portion says my soul;</a:t>
            </a:r>
            <a:endParaRPr/>
          </a:p>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Therefore I will hope in Him.</a:t>
            </a:r>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677"/>
        <p:cNvGrpSpPr/>
        <p:nvPr/>
      </p:nvGrpSpPr>
      <p:grpSpPr>
        <a:xfrm>
          <a:off x="0" y="0"/>
          <a:ext cx="0" cy="0"/>
          <a:chOff x="0" y="0"/>
          <a:chExt cx="0" cy="0"/>
        </a:xfrm>
      </p:grpSpPr>
      <p:pic>
        <p:nvPicPr>
          <p:cNvPr id="678" name="Google Shape;678;p124"/>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679" name="Google Shape;679;p124"/>
          <p:cNvSpPr txBox="1">
            <a:spLocks noGrp="1"/>
          </p:cNvSpPr>
          <p:nvPr>
            <p:ph type="title"/>
          </p:nvPr>
        </p:nvSpPr>
        <p:spPr>
          <a:xfrm>
            <a:off x="4822722" y="4894893"/>
            <a:ext cx="709397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3"/>
              </a:buClr>
              <a:buSzPts val="8000"/>
              <a:buFont typeface="Calibri"/>
              <a:buNone/>
            </a:pPr>
            <a:r>
              <a:rPr lang="en-US" sz="8000" b="1" u="sng">
                <a:solidFill>
                  <a:srgbClr val="203863"/>
                </a:solidFill>
              </a:rPr>
              <a:t>Psalm 95:1-2</a:t>
            </a:r>
            <a:endParaRPr/>
          </a:p>
        </p:txBody>
      </p:sp>
      <p:sp>
        <p:nvSpPr>
          <p:cNvPr id="680" name="Google Shape;680;p124"/>
          <p:cNvSpPr txBox="1"/>
          <p:nvPr/>
        </p:nvSpPr>
        <p:spPr>
          <a:xfrm>
            <a:off x="275303" y="407744"/>
            <a:ext cx="11788877" cy="424731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Come let us sing with joy to the LORD;</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Let us shout aloud,</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 to the Rock of our salvation.</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Let us come before Him with thanksgiving;</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And extol Him with music and song. </a:t>
            </a:r>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557"/>
        <p:cNvGrpSpPr/>
        <p:nvPr/>
      </p:nvGrpSpPr>
      <p:grpSpPr>
        <a:xfrm>
          <a:off x="0" y="0"/>
          <a:ext cx="0" cy="0"/>
          <a:chOff x="0" y="0"/>
          <a:chExt cx="0" cy="0"/>
        </a:xfrm>
      </p:grpSpPr>
      <p:sp>
        <p:nvSpPr>
          <p:cNvPr id="558" name="Google Shape;558;p107"/>
          <p:cNvSpPr/>
          <p:nvPr/>
        </p:nvSpPr>
        <p:spPr>
          <a:xfrm>
            <a:off x="198632" y="1847716"/>
            <a:ext cx="11794733" cy="3400747"/>
          </a:xfrm>
          <a:prstGeom prst="round2DiagRect">
            <a:avLst>
              <a:gd name="adj1" fmla="val 0"/>
              <a:gd name="adj2" fmla="val 20410"/>
            </a:avLst>
          </a:prstGeom>
          <a:solidFill>
            <a:srgbClr val="FFFFFF"/>
          </a:solidFill>
          <a:ln w="127000" cap="flat" cmpd="sng">
            <a:solidFill>
              <a:srgbClr val="20386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600"/>
              <a:buFont typeface="Calibri"/>
              <a:buNone/>
            </a:pPr>
            <a:endParaRPr sz="9600" b="1" i="0" u="none" strike="noStrike" cap="none">
              <a:solidFill>
                <a:srgbClr val="203863"/>
              </a:solidFill>
              <a:latin typeface="Calibri"/>
              <a:ea typeface="Calibri"/>
              <a:cs typeface="Calibri"/>
              <a:sym typeface="Calibri"/>
            </a:endParaRPr>
          </a:p>
        </p:txBody>
      </p:sp>
      <p:sp>
        <p:nvSpPr>
          <p:cNvPr id="559" name="Google Shape;559;p107"/>
          <p:cNvSpPr txBox="1"/>
          <p:nvPr/>
        </p:nvSpPr>
        <p:spPr>
          <a:xfrm>
            <a:off x="111303" y="-133422"/>
            <a:ext cx="11969392"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1500"/>
              <a:buFont typeface="Calibri"/>
              <a:buNone/>
            </a:pPr>
            <a:r>
              <a:rPr lang="en-US" sz="11500" b="0" i="0" u="none" strike="noStrike" cap="none">
                <a:solidFill>
                  <a:srgbClr val="FFFFFF"/>
                </a:solidFill>
                <a:latin typeface="Calibri"/>
                <a:ea typeface="Calibri"/>
                <a:cs typeface="Calibri"/>
                <a:sym typeface="Calibri"/>
              </a:rPr>
              <a:t>Welcome Guests!</a:t>
            </a:r>
            <a:endParaRPr/>
          </a:p>
        </p:txBody>
      </p:sp>
      <p:pic>
        <p:nvPicPr>
          <p:cNvPr id="560" name="Google Shape;560;p107"/>
          <p:cNvPicPr preferRelativeResize="0"/>
          <p:nvPr/>
        </p:nvPicPr>
        <p:blipFill rotWithShape="1">
          <a:blip r:embed="rId3">
            <a:alphaModFix/>
          </a:blip>
          <a:srcRect/>
          <a:stretch/>
        </p:blipFill>
        <p:spPr>
          <a:xfrm>
            <a:off x="164183" y="1609537"/>
            <a:ext cx="3865030" cy="3865030"/>
          </a:xfrm>
          <a:prstGeom prst="rect">
            <a:avLst/>
          </a:prstGeom>
          <a:noFill/>
          <a:ln>
            <a:noFill/>
          </a:ln>
        </p:spPr>
      </p:pic>
      <p:sp>
        <p:nvSpPr>
          <p:cNvPr id="561" name="Google Shape;561;p107"/>
          <p:cNvSpPr txBox="1"/>
          <p:nvPr/>
        </p:nvSpPr>
        <p:spPr>
          <a:xfrm>
            <a:off x="3451125" y="1951011"/>
            <a:ext cx="893338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03863"/>
              </a:buClr>
              <a:buSzPts val="11500"/>
              <a:buFont typeface="Play"/>
              <a:buNone/>
            </a:pPr>
            <a:r>
              <a:rPr lang="en-US" sz="11500" b="1" i="0" u="sng" strike="noStrike" cap="none">
                <a:solidFill>
                  <a:srgbClr val="203863"/>
                </a:solidFill>
                <a:latin typeface="Play"/>
                <a:ea typeface="Play"/>
                <a:cs typeface="Play"/>
                <a:sym typeface="Play"/>
              </a:rPr>
              <a:t>OLD UNION</a:t>
            </a:r>
            <a:endParaRPr/>
          </a:p>
        </p:txBody>
      </p:sp>
      <p:sp>
        <p:nvSpPr>
          <p:cNvPr id="562" name="Google Shape;562;p107"/>
          <p:cNvSpPr txBox="1"/>
          <p:nvPr/>
        </p:nvSpPr>
        <p:spPr>
          <a:xfrm>
            <a:off x="3349445" y="3329245"/>
            <a:ext cx="893338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E64A9"/>
              </a:buClr>
              <a:buSzPts val="11500"/>
              <a:buFont typeface="Arial"/>
              <a:buNone/>
            </a:pPr>
            <a:r>
              <a:rPr lang="en-US" sz="11500" b="1" i="0" u="none" strike="noStrike" cap="none">
                <a:solidFill>
                  <a:srgbClr val="0E64A9"/>
                </a:solidFill>
                <a:latin typeface="Arial"/>
                <a:ea typeface="Arial"/>
                <a:cs typeface="Arial"/>
                <a:sym typeface="Arial"/>
              </a:rPr>
              <a:t>NEW LIFE</a:t>
            </a:r>
            <a:endParaRPr/>
          </a:p>
        </p:txBody>
      </p:sp>
      <p:sp>
        <p:nvSpPr>
          <p:cNvPr id="563" name="Google Shape;563;p107"/>
          <p:cNvSpPr txBox="1"/>
          <p:nvPr/>
        </p:nvSpPr>
        <p:spPr>
          <a:xfrm>
            <a:off x="309938" y="5593657"/>
            <a:ext cx="11882062"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03863"/>
              </a:buClr>
              <a:buSzPts val="5400"/>
              <a:buFont typeface="Calibri"/>
              <a:buNone/>
            </a:pPr>
            <a:r>
              <a:rPr lang="en-US" sz="5400" b="1" i="0" u="none" strike="noStrike" cap="none">
                <a:solidFill>
                  <a:srgbClr val="203863"/>
                </a:solidFill>
                <a:latin typeface="Calibri"/>
                <a:ea typeface="Calibri"/>
                <a:cs typeface="Calibri"/>
                <a:sym typeface="Calibri"/>
              </a:rPr>
              <a:t>Following Jesus changes everything!</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684"/>
        <p:cNvGrpSpPr/>
        <p:nvPr/>
      </p:nvGrpSpPr>
      <p:grpSpPr>
        <a:xfrm>
          <a:off x="0" y="0"/>
          <a:ext cx="0" cy="0"/>
          <a:chOff x="0" y="0"/>
          <a:chExt cx="0" cy="0"/>
        </a:xfrm>
      </p:grpSpPr>
      <p:pic>
        <p:nvPicPr>
          <p:cNvPr id="685" name="Google Shape;685;p125"/>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686" name="Google Shape;686;p125"/>
          <p:cNvSpPr txBox="1">
            <a:spLocks noGrp="1"/>
          </p:cNvSpPr>
          <p:nvPr>
            <p:ph type="title"/>
          </p:nvPr>
        </p:nvSpPr>
        <p:spPr>
          <a:xfrm>
            <a:off x="4822722" y="4894893"/>
            <a:ext cx="709397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3"/>
              </a:buClr>
              <a:buSzPts val="8000"/>
              <a:buFont typeface="Calibri"/>
              <a:buNone/>
            </a:pPr>
            <a:r>
              <a:rPr lang="en-US" sz="8000" b="1" u="sng">
                <a:solidFill>
                  <a:srgbClr val="203863"/>
                </a:solidFill>
              </a:rPr>
              <a:t>Psalm 95:3-5</a:t>
            </a:r>
            <a:endParaRPr/>
          </a:p>
        </p:txBody>
      </p:sp>
      <p:sp>
        <p:nvSpPr>
          <p:cNvPr id="687" name="Google Shape;687;p125"/>
          <p:cNvSpPr txBox="1"/>
          <p:nvPr/>
        </p:nvSpPr>
        <p:spPr>
          <a:xfrm>
            <a:off x="201561" y="173911"/>
            <a:ext cx="11788877" cy="452431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800"/>
              <a:buFont typeface="Calibri"/>
              <a:buNone/>
            </a:pPr>
            <a:r>
              <a:rPr lang="en-US" sz="4800" b="1" i="0" u="none" strike="noStrike" cap="none">
                <a:solidFill>
                  <a:srgbClr val="223556"/>
                </a:solidFill>
                <a:latin typeface="Calibri"/>
                <a:ea typeface="Calibri"/>
                <a:cs typeface="Calibri"/>
                <a:sym typeface="Calibri"/>
              </a:rPr>
              <a:t>For the LORD is a great God</a:t>
            </a:r>
            <a:endParaRPr/>
          </a:p>
          <a:p>
            <a:pPr marL="0" marR="0" lvl="0" indent="0" algn="ctr" rtl="0">
              <a:lnSpc>
                <a:spcPct val="100000"/>
              </a:lnSpc>
              <a:spcBef>
                <a:spcPts val="0"/>
              </a:spcBef>
              <a:spcAft>
                <a:spcPts val="0"/>
              </a:spcAft>
              <a:buClr>
                <a:srgbClr val="223556"/>
              </a:buClr>
              <a:buSzPts val="4800"/>
              <a:buFont typeface="Calibri"/>
              <a:buNone/>
            </a:pPr>
            <a:r>
              <a:rPr lang="en-US" sz="4800" b="1" i="0" u="none" strike="noStrike" cap="none">
                <a:solidFill>
                  <a:srgbClr val="223556"/>
                </a:solidFill>
                <a:latin typeface="Calibri"/>
                <a:ea typeface="Calibri"/>
                <a:cs typeface="Calibri"/>
                <a:sym typeface="Calibri"/>
              </a:rPr>
              <a:t>A great King above all gods,</a:t>
            </a:r>
            <a:endParaRPr/>
          </a:p>
          <a:p>
            <a:pPr marL="0" marR="0" lvl="0" indent="0" algn="ctr" rtl="0">
              <a:lnSpc>
                <a:spcPct val="100000"/>
              </a:lnSpc>
              <a:spcBef>
                <a:spcPts val="0"/>
              </a:spcBef>
              <a:spcAft>
                <a:spcPts val="0"/>
              </a:spcAft>
              <a:buClr>
                <a:srgbClr val="223556"/>
              </a:buClr>
              <a:buSzPts val="4800"/>
              <a:buFont typeface="Calibri"/>
              <a:buNone/>
            </a:pPr>
            <a:r>
              <a:rPr lang="en-US" sz="4800" b="1" i="0" u="none" strike="noStrike" cap="none">
                <a:solidFill>
                  <a:srgbClr val="223556"/>
                </a:solidFill>
                <a:latin typeface="Calibri"/>
                <a:ea typeface="Calibri"/>
                <a:cs typeface="Calibri"/>
                <a:sym typeface="Calibri"/>
              </a:rPr>
              <a:t>In His hands are the depths of the earth,</a:t>
            </a:r>
            <a:endParaRPr/>
          </a:p>
          <a:p>
            <a:pPr marL="0" marR="0" lvl="0" indent="0" algn="ctr" rtl="0">
              <a:lnSpc>
                <a:spcPct val="100000"/>
              </a:lnSpc>
              <a:spcBef>
                <a:spcPts val="0"/>
              </a:spcBef>
              <a:spcAft>
                <a:spcPts val="0"/>
              </a:spcAft>
              <a:buClr>
                <a:srgbClr val="223556"/>
              </a:buClr>
              <a:buSzPts val="4800"/>
              <a:buFont typeface="Calibri"/>
              <a:buNone/>
            </a:pPr>
            <a:r>
              <a:rPr lang="en-US" sz="4800" b="1" i="0" u="none" strike="noStrike" cap="none">
                <a:solidFill>
                  <a:srgbClr val="223556"/>
                </a:solidFill>
                <a:latin typeface="Calibri"/>
                <a:ea typeface="Calibri"/>
                <a:cs typeface="Calibri"/>
                <a:sym typeface="Calibri"/>
              </a:rPr>
              <a:t>And the mountain peaks belong to Him.</a:t>
            </a:r>
            <a:endParaRPr/>
          </a:p>
          <a:p>
            <a:pPr marL="0" marR="0" lvl="0" indent="0" algn="ctr" rtl="0">
              <a:lnSpc>
                <a:spcPct val="100000"/>
              </a:lnSpc>
              <a:spcBef>
                <a:spcPts val="0"/>
              </a:spcBef>
              <a:spcAft>
                <a:spcPts val="0"/>
              </a:spcAft>
              <a:buClr>
                <a:srgbClr val="223556"/>
              </a:buClr>
              <a:buSzPts val="4800"/>
              <a:buFont typeface="Calibri"/>
              <a:buNone/>
            </a:pPr>
            <a:r>
              <a:rPr lang="en-US" sz="4800" b="1" i="0" u="none" strike="noStrike" cap="none">
                <a:solidFill>
                  <a:srgbClr val="223556"/>
                </a:solidFill>
                <a:latin typeface="Calibri"/>
                <a:ea typeface="Calibri"/>
                <a:cs typeface="Calibri"/>
                <a:sym typeface="Calibri"/>
              </a:rPr>
              <a:t> The sea is His, He made it.</a:t>
            </a:r>
            <a:endParaRPr/>
          </a:p>
          <a:p>
            <a:pPr marL="0" marR="0" lvl="0" indent="0" algn="ctr" rtl="0">
              <a:lnSpc>
                <a:spcPct val="100000"/>
              </a:lnSpc>
              <a:spcBef>
                <a:spcPts val="0"/>
              </a:spcBef>
              <a:spcAft>
                <a:spcPts val="0"/>
              </a:spcAft>
              <a:buClr>
                <a:srgbClr val="223556"/>
              </a:buClr>
              <a:buSzPts val="4800"/>
              <a:buFont typeface="Calibri"/>
              <a:buNone/>
            </a:pPr>
            <a:r>
              <a:rPr lang="en-US" sz="4800" b="1" i="0" u="none" strike="noStrike" cap="none">
                <a:solidFill>
                  <a:srgbClr val="223556"/>
                </a:solidFill>
                <a:latin typeface="Calibri"/>
                <a:ea typeface="Calibri"/>
                <a:cs typeface="Calibri"/>
                <a:sym typeface="Calibri"/>
              </a:rPr>
              <a:t>And His hands they formed the dry land. </a:t>
            </a:r>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692" name="Google Shape;692;p126"/>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693" name="Google Shape;693;p126"/>
          <p:cNvSpPr txBox="1">
            <a:spLocks noGrp="1"/>
          </p:cNvSpPr>
          <p:nvPr>
            <p:ph type="title"/>
          </p:nvPr>
        </p:nvSpPr>
        <p:spPr>
          <a:xfrm>
            <a:off x="4822722" y="4894893"/>
            <a:ext cx="709397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3"/>
              </a:buClr>
              <a:buSzPts val="8000"/>
              <a:buFont typeface="Calibri"/>
              <a:buNone/>
            </a:pPr>
            <a:r>
              <a:rPr lang="en-US" sz="8000" b="1" u="sng">
                <a:solidFill>
                  <a:srgbClr val="203863"/>
                </a:solidFill>
              </a:rPr>
              <a:t>Psalm 95:6-7</a:t>
            </a:r>
            <a:endParaRPr/>
          </a:p>
        </p:txBody>
      </p:sp>
      <p:sp>
        <p:nvSpPr>
          <p:cNvPr id="694" name="Google Shape;694;p126"/>
          <p:cNvSpPr txBox="1"/>
          <p:nvPr/>
        </p:nvSpPr>
        <p:spPr>
          <a:xfrm>
            <a:off x="275303" y="407744"/>
            <a:ext cx="11788877" cy="424731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Come, let us worship and bow down,</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Let us kneel before the LORD our Maker.</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For He is our God, </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and we are the people of His pasture. </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And the sheep of His hand. </a:t>
            </a:r>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Google Shape;699;p127"/>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700" name="Google Shape;700;p127"/>
          <p:cNvSpPr txBox="1">
            <a:spLocks noGrp="1"/>
          </p:cNvSpPr>
          <p:nvPr>
            <p:ph type="title"/>
          </p:nvPr>
        </p:nvSpPr>
        <p:spPr>
          <a:xfrm>
            <a:off x="4822722" y="4894893"/>
            <a:ext cx="709397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3"/>
              </a:buClr>
              <a:buSzPts val="8000"/>
              <a:buFont typeface="Calibri"/>
              <a:buNone/>
            </a:pPr>
            <a:r>
              <a:rPr lang="en-US" sz="8000" b="1" u="sng">
                <a:solidFill>
                  <a:srgbClr val="203863"/>
                </a:solidFill>
              </a:rPr>
              <a:t>Psalm 3:3</a:t>
            </a:r>
            <a:endParaRPr/>
          </a:p>
        </p:txBody>
      </p:sp>
      <p:sp>
        <p:nvSpPr>
          <p:cNvPr id="701" name="Google Shape;701;p127"/>
          <p:cNvSpPr txBox="1"/>
          <p:nvPr/>
        </p:nvSpPr>
        <p:spPr>
          <a:xfrm>
            <a:off x="275303" y="407744"/>
            <a:ext cx="11788877" cy="424731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Thou, O LORD, </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Are a shield about me.</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You’re my glory, </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You’re the lifter of my head.</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(Hallelujah)</a:t>
            </a:r>
            <a:endParaRP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705"/>
        <p:cNvGrpSpPr/>
        <p:nvPr/>
      </p:nvGrpSpPr>
      <p:grpSpPr>
        <a:xfrm>
          <a:off x="0" y="0"/>
          <a:ext cx="0" cy="0"/>
          <a:chOff x="0" y="0"/>
          <a:chExt cx="0" cy="0"/>
        </a:xfrm>
      </p:grpSpPr>
      <p:pic>
        <p:nvPicPr>
          <p:cNvPr id="706" name="Google Shape;706;p128"/>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707" name="Google Shape;707;p128"/>
          <p:cNvSpPr txBox="1">
            <a:spLocks noGrp="1"/>
          </p:cNvSpPr>
          <p:nvPr>
            <p:ph type="title"/>
          </p:nvPr>
        </p:nvSpPr>
        <p:spPr>
          <a:xfrm>
            <a:off x="4822722" y="4894893"/>
            <a:ext cx="709397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3"/>
              </a:buClr>
              <a:buSzPts val="8000"/>
              <a:buFont typeface="Calibri"/>
              <a:buNone/>
            </a:pPr>
            <a:r>
              <a:rPr lang="en-US" sz="8000" b="1" u="sng">
                <a:solidFill>
                  <a:srgbClr val="203863"/>
                </a:solidFill>
              </a:rPr>
              <a:t>Philippians 4:4</a:t>
            </a:r>
            <a:endParaRPr/>
          </a:p>
        </p:txBody>
      </p:sp>
      <p:sp>
        <p:nvSpPr>
          <p:cNvPr id="708" name="Google Shape;708;p128"/>
          <p:cNvSpPr txBox="1"/>
          <p:nvPr/>
        </p:nvSpPr>
        <p:spPr>
          <a:xfrm>
            <a:off x="201561" y="1354645"/>
            <a:ext cx="11788877" cy="23083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Rejoice in the Lord always;</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And again I say rejoice!</a:t>
            </a:r>
            <a:endParaRPr/>
          </a:p>
        </p:txBody>
      </p:sp>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129"/>
          <p:cNvSpPr txBox="1"/>
          <p:nvPr/>
        </p:nvSpPr>
        <p:spPr>
          <a:xfrm>
            <a:off x="201559" y="162823"/>
            <a:ext cx="11788877" cy="36625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13800"/>
              <a:buFont typeface="Calibri"/>
              <a:buNone/>
            </a:pPr>
            <a:r>
              <a:rPr lang="en-US" sz="13800" b="1" i="0" u="none" strike="noStrike" cap="none">
                <a:solidFill>
                  <a:srgbClr val="223556"/>
                </a:solidFill>
                <a:latin typeface="Calibri"/>
                <a:ea typeface="Calibri"/>
                <a:cs typeface="Calibri"/>
                <a:sym typeface="Calibri"/>
              </a:rPr>
              <a:t>Genesis 1:27-28</a:t>
            </a:r>
            <a:endParaRPr/>
          </a:p>
          <a:p>
            <a:pPr marL="0" marR="0" lvl="0" indent="0" algn="ctr" rtl="0">
              <a:lnSpc>
                <a:spcPct val="100000"/>
              </a:lnSpc>
              <a:spcBef>
                <a:spcPts val="0"/>
              </a:spcBef>
              <a:spcAft>
                <a:spcPts val="0"/>
              </a:spcAft>
              <a:buClr>
                <a:srgbClr val="223556"/>
              </a:buClr>
              <a:buSzPts val="2800"/>
              <a:buFont typeface="Calibri"/>
              <a:buNone/>
            </a:pPr>
            <a:r>
              <a:rPr lang="en-US" sz="2800" b="1" i="0" u="none" strike="noStrike" cap="none">
                <a:solidFill>
                  <a:srgbClr val="223556"/>
                </a:solidFill>
                <a:latin typeface="Calibri"/>
                <a:ea typeface="Calibri"/>
                <a:cs typeface="Calibri"/>
                <a:sym typeface="Calibri"/>
              </a:rPr>
              <a:t>“God created man in His own image…”</a:t>
            </a:r>
            <a:endParaRPr/>
          </a:p>
          <a:p>
            <a:pPr marL="0" marR="0" lvl="0" indent="0" algn="ctr" rtl="0">
              <a:lnSpc>
                <a:spcPct val="100000"/>
              </a:lnSpc>
              <a:spcBef>
                <a:spcPts val="0"/>
              </a:spcBef>
              <a:spcAft>
                <a:spcPts val="0"/>
              </a:spcAft>
              <a:buClr>
                <a:srgbClr val="223556"/>
              </a:buClr>
              <a:buSzPts val="6600"/>
              <a:buFont typeface="Calibri"/>
              <a:buNone/>
            </a:pPr>
            <a:r>
              <a:rPr lang="en-US" sz="6600" b="1" i="0" u="none" strike="sngStrike" cap="none">
                <a:solidFill>
                  <a:srgbClr val="223556"/>
                </a:solidFill>
                <a:latin typeface="Calibri"/>
                <a:ea typeface="Calibri"/>
                <a:cs typeface="Calibri"/>
                <a:sym typeface="Calibri"/>
              </a:rPr>
              <a:t>Memory</a:t>
            </a:r>
            <a:r>
              <a:rPr lang="en-US" sz="6600" b="1" i="0" u="none" strike="noStrike" cap="none">
                <a:solidFill>
                  <a:srgbClr val="223556"/>
                </a:solidFill>
                <a:latin typeface="Calibri"/>
                <a:ea typeface="Calibri"/>
                <a:cs typeface="Calibri"/>
                <a:sym typeface="Calibri"/>
              </a:rPr>
              <a:t> Heart Verse</a:t>
            </a:r>
            <a:endParaRPr sz="6000" b="1" i="0" u="none" strike="noStrike" cap="none">
              <a:solidFill>
                <a:srgbClr val="223556"/>
              </a:solidFill>
              <a:latin typeface="Calibri"/>
              <a:ea typeface="Calibri"/>
              <a:cs typeface="Calibri"/>
              <a:sym typeface="Calibri"/>
            </a:endParaRPr>
          </a:p>
        </p:txBody>
      </p:sp>
      <p:pic>
        <p:nvPicPr>
          <p:cNvPr id="714" name="Google Shape;714;p129"/>
          <p:cNvPicPr preferRelativeResize="0"/>
          <p:nvPr/>
        </p:nvPicPr>
        <p:blipFill rotWithShape="1">
          <a:blip r:embed="rId3">
            <a:alphaModFix/>
          </a:blip>
          <a:srcRect/>
          <a:stretch/>
        </p:blipFill>
        <p:spPr>
          <a:xfrm>
            <a:off x="3631127" y="3922199"/>
            <a:ext cx="4929740" cy="2772978"/>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3"/>
                                        </p:tgtEl>
                                        <p:attrNameLst>
                                          <p:attrName>style.visibility</p:attrName>
                                        </p:attrNameLst>
                                      </p:cBhvr>
                                      <p:to>
                                        <p:strVal val="visible"/>
                                      </p:to>
                                    </p:set>
                                    <p:animEffect transition="in" filter="fade">
                                      <p:cBhvr>
                                        <p:cTn id="7" dur="500"/>
                                        <p:tgtEl>
                                          <p:spTgt spid="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30"/>
          <p:cNvSpPr txBox="1"/>
          <p:nvPr/>
        </p:nvSpPr>
        <p:spPr>
          <a:xfrm>
            <a:off x="201561" y="549312"/>
            <a:ext cx="11788877" cy="37856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000"/>
              <a:buFont typeface="Calibri"/>
              <a:buNone/>
            </a:pPr>
            <a:r>
              <a:rPr lang="en-US" sz="4000" b="0" i="0" u="none" strike="noStrike" cap="none" baseline="30000">
                <a:solidFill>
                  <a:srgbClr val="223556"/>
                </a:solidFill>
                <a:highlight>
                  <a:srgbClr val="FFCD38"/>
                </a:highlight>
                <a:latin typeface="Calibri"/>
                <a:ea typeface="Calibri"/>
                <a:cs typeface="Calibri"/>
                <a:sym typeface="Calibri"/>
              </a:rPr>
              <a:t>27</a:t>
            </a:r>
            <a:r>
              <a:rPr lang="en-US" sz="4000" b="0" i="0" u="none" strike="noStrike" cap="none">
                <a:solidFill>
                  <a:srgbClr val="223556"/>
                </a:solidFill>
                <a:highlight>
                  <a:srgbClr val="FFCD38"/>
                </a:highlight>
                <a:latin typeface="Calibri"/>
                <a:ea typeface="Calibri"/>
                <a:cs typeface="Calibri"/>
                <a:sym typeface="Calibri"/>
              </a:rPr>
              <a:t> God created man in His own image, in the image of God He created him; male and female He created them. </a:t>
            </a:r>
            <a:endParaRPr/>
          </a:p>
          <a:p>
            <a:pPr marL="0" marR="0" lvl="0" indent="0" algn="ctr" rtl="0">
              <a:lnSpc>
                <a:spcPct val="100000"/>
              </a:lnSpc>
              <a:spcBef>
                <a:spcPts val="0"/>
              </a:spcBef>
              <a:spcAft>
                <a:spcPts val="0"/>
              </a:spcAft>
              <a:buClr>
                <a:srgbClr val="223556"/>
              </a:buClr>
              <a:buSzPts val="4000"/>
              <a:buFont typeface="Calibri"/>
              <a:buNone/>
            </a:pPr>
            <a:r>
              <a:rPr lang="en-US" sz="4000" b="0" i="0" u="none" strike="noStrike" cap="none" baseline="30000">
                <a:solidFill>
                  <a:srgbClr val="223556"/>
                </a:solidFill>
                <a:latin typeface="Calibri"/>
                <a:ea typeface="Calibri"/>
                <a:cs typeface="Calibri"/>
                <a:sym typeface="Calibri"/>
              </a:rPr>
              <a:t>28</a:t>
            </a:r>
            <a:r>
              <a:rPr lang="en-US" sz="4000" b="0" i="0" u="none" strike="noStrike" cap="none">
                <a:solidFill>
                  <a:srgbClr val="223556"/>
                </a:solidFill>
                <a:latin typeface="Calibri"/>
                <a:ea typeface="Calibri"/>
                <a:cs typeface="Calibri"/>
                <a:sym typeface="Calibri"/>
              </a:rPr>
              <a:t> God blessed them; and God said to them, “Be fruitful and multiply, and fill the earth, and subdue it; and rule over the fish of the sea and over the birds of the sky and over every living thing that moves on the earth.”</a:t>
            </a:r>
            <a:endParaRPr sz="4000" b="1" i="0" u="none" strike="noStrike" cap="none">
              <a:solidFill>
                <a:srgbClr val="FFCD3A"/>
              </a:solidFill>
              <a:latin typeface="Calibri"/>
              <a:ea typeface="Calibri"/>
              <a:cs typeface="Calibri"/>
              <a:sym typeface="Calibri"/>
            </a:endParaRPr>
          </a:p>
        </p:txBody>
      </p:sp>
      <p:sp>
        <p:nvSpPr>
          <p:cNvPr id="720" name="Google Shape;720;p130"/>
          <p:cNvSpPr txBox="1"/>
          <p:nvPr/>
        </p:nvSpPr>
        <p:spPr>
          <a:xfrm>
            <a:off x="4016860" y="4985249"/>
            <a:ext cx="7555832"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8000"/>
              <a:buFont typeface="Calibri"/>
              <a:buNone/>
            </a:pPr>
            <a:r>
              <a:rPr lang="en-US" sz="8000" b="1" i="0" u="none" strike="noStrike" cap="none">
                <a:solidFill>
                  <a:srgbClr val="223556"/>
                </a:solidFill>
                <a:latin typeface="Calibri"/>
                <a:ea typeface="Calibri"/>
                <a:cs typeface="Calibri"/>
                <a:sym typeface="Calibri"/>
              </a:rPr>
              <a:t>Genesis 1:27-28</a:t>
            </a:r>
            <a:endParaRPr/>
          </a:p>
        </p:txBody>
      </p:sp>
      <p:pic>
        <p:nvPicPr>
          <p:cNvPr id="721" name="Google Shape;721;p130"/>
          <p:cNvPicPr preferRelativeResize="0"/>
          <p:nvPr/>
        </p:nvPicPr>
        <p:blipFill rotWithShape="1">
          <a:blip r:embed="rId3">
            <a:alphaModFix/>
          </a:blip>
          <a:srcRect/>
          <a:stretch/>
        </p:blipFill>
        <p:spPr>
          <a:xfrm>
            <a:off x="0" y="4502819"/>
            <a:ext cx="4186989" cy="2355181"/>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9"/>
                                        </p:tgtEl>
                                        <p:attrNameLst>
                                          <p:attrName>style.visibility</p:attrName>
                                        </p:attrNameLst>
                                      </p:cBhvr>
                                      <p:to>
                                        <p:strVal val="visible"/>
                                      </p:to>
                                    </p:set>
                                    <p:animEffect transition="in" filter="fade">
                                      <p:cBhvr>
                                        <p:cTn id="7" dur="500"/>
                                        <p:tgtEl>
                                          <p:spTgt spid="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pic>
        <p:nvPicPr>
          <p:cNvPr id="726" name="Google Shape;726;p131"/>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727" name="Google Shape;727;p131"/>
          <p:cNvSpPr txBox="1">
            <a:spLocks noGrp="1"/>
          </p:cNvSpPr>
          <p:nvPr>
            <p:ph type="title"/>
          </p:nvPr>
        </p:nvSpPr>
        <p:spPr>
          <a:xfrm>
            <a:off x="4146555" y="4502819"/>
            <a:ext cx="7560454"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3"/>
              </a:buClr>
              <a:buSzPts val="6000"/>
              <a:buFont typeface="Calibri"/>
              <a:buNone/>
            </a:pPr>
            <a:r>
              <a:rPr lang="en-US" sz="6000" b="1" u="sng">
                <a:solidFill>
                  <a:srgbClr val="203863"/>
                </a:solidFill>
              </a:rPr>
              <a:t>Why did God make us?</a:t>
            </a:r>
            <a:endParaRPr/>
          </a:p>
        </p:txBody>
      </p:sp>
      <p:sp>
        <p:nvSpPr>
          <p:cNvPr id="728" name="Google Shape;728;p131"/>
          <p:cNvSpPr txBox="1"/>
          <p:nvPr/>
        </p:nvSpPr>
        <p:spPr>
          <a:xfrm>
            <a:off x="201561" y="378069"/>
            <a:ext cx="11788877" cy="39087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400"/>
              <a:buFont typeface="Calibri"/>
              <a:buNone/>
            </a:pPr>
            <a:r>
              <a:rPr lang="en-US" sz="4400" b="0" i="0" u="none" strike="noStrike" cap="none">
                <a:solidFill>
                  <a:srgbClr val="223556"/>
                </a:solidFill>
                <a:latin typeface="Calibri"/>
                <a:ea typeface="Calibri"/>
                <a:cs typeface="Calibri"/>
                <a:sym typeface="Calibri"/>
              </a:rPr>
              <a:t>Then God said, “Let Us make man in Our image, according to Our likeness; and let them rule over… all the earth...in the image of God He created him; male and female He created them.”</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Genesis 1:26-27 </a:t>
            </a:r>
            <a:r>
              <a:rPr lang="en-US" sz="4800" b="1" i="0" u="none" strike="noStrike" cap="none">
                <a:solidFill>
                  <a:srgbClr val="223556"/>
                </a:solidFill>
                <a:latin typeface="Calibri"/>
                <a:ea typeface="Calibri"/>
                <a:cs typeface="Calibri"/>
                <a:sym typeface="Calibri"/>
              </a:rPr>
              <a:t>(abbr.)</a:t>
            </a:r>
            <a:endParaRPr sz="7200" b="1" i="0" u="none" strike="noStrike" cap="none">
              <a:solidFill>
                <a:srgbClr val="223556"/>
              </a:solidFill>
              <a:latin typeface="Calibri"/>
              <a:ea typeface="Calibri"/>
              <a:cs typeface="Calibri"/>
              <a:sym typeface="Calibri"/>
            </a:endParaRPr>
          </a:p>
        </p:txBody>
      </p:sp>
      <p:sp>
        <p:nvSpPr>
          <p:cNvPr id="729" name="Google Shape;729;p131"/>
          <p:cNvSpPr txBox="1"/>
          <p:nvPr/>
        </p:nvSpPr>
        <p:spPr>
          <a:xfrm>
            <a:off x="3739793" y="5532437"/>
            <a:ext cx="8250645"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3"/>
              </a:buClr>
              <a:buSzPts val="6000"/>
              <a:buFont typeface="Calibri"/>
              <a:buNone/>
            </a:pPr>
            <a:r>
              <a:rPr lang="en-US" sz="6000" b="1" i="0" u="none" strike="noStrike" cap="none">
                <a:solidFill>
                  <a:srgbClr val="203863"/>
                </a:solidFill>
                <a:latin typeface="Calibri"/>
                <a:ea typeface="Calibri"/>
                <a:cs typeface="Calibri"/>
                <a:sym typeface="Calibri"/>
              </a:rPr>
              <a:t>To Share Himself with Us.</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734" name="Google Shape;734;p132"/>
          <p:cNvPicPr preferRelativeResize="0"/>
          <p:nvPr/>
        </p:nvPicPr>
        <p:blipFill rotWithShape="1">
          <a:blip r:embed="rId3">
            <a:alphaModFix/>
          </a:blip>
          <a:srcRect/>
          <a:stretch/>
        </p:blipFill>
        <p:spPr>
          <a:xfrm>
            <a:off x="0" y="4580991"/>
            <a:ext cx="4048017" cy="2277009"/>
          </a:xfrm>
          <a:prstGeom prst="rect">
            <a:avLst/>
          </a:prstGeom>
          <a:noFill/>
          <a:ln>
            <a:noFill/>
          </a:ln>
        </p:spPr>
      </p:pic>
      <p:sp>
        <p:nvSpPr>
          <p:cNvPr id="735" name="Google Shape;735;p132"/>
          <p:cNvSpPr txBox="1">
            <a:spLocks noGrp="1"/>
          </p:cNvSpPr>
          <p:nvPr>
            <p:ph type="title"/>
          </p:nvPr>
        </p:nvSpPr>
        <p:spPr>
          <a:xfrm>
            <a:off x="4331248" y="4492565"/>
            <a:ext cx="709397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5400"/>
              <a:buFont typeface="Calibri"/>
              <a:buNone/>
            </a:pPr>
            <a:r>
              <a:rPr lang="en-US" sz="5400" b="1" u="sng">
                <a:solidFill>
                  <a:srgbClr val="203865"/>
                </a:solidFill>
              </a:rPr>
              <a:t>Who is Jesus?</a:t>
            </a:r>
            <a:endParaRPr/>
          </a:p>
        </p:txBody>
      </p:sp>
      <p:sp>
        <p:nvSpPr>
          <p:cNvPr id="736" name="Google Shape;736;p132"/>
          <p:cNvSpPr txBox="1"/>
          <p:nvPr/>
        </p:nvSpPr>
        <p:spPr>
          <a:xfrm>
            <a:off x="201561" y="457220"/>
            <a:ext cx="11788877" cy="38164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5400"/>
              <a:buFont typeface="Calibri"/>
              <a:buNone/>
            </a:pPr>
            <a:r>
              <a:rPr lang="en-US" sz="5400" b="0" i="0" u="none" strike="noStrike" cap="none">
                <a:solidFill>
                  <a:srgbClr val="223556"/>
                </a:solidFill>
                <a:latin typeface="Calibri"/>
                <a:ea typeface="Calibri"/>
                <a:cs typeface="Calibri"/>
                <a:sym typeface="Calibri"/>
              </a:rPr>
              <a:t>Simon Peter answered, </a:t>
            </a:r>
            <a:endParaRPr/>
          </a:p>
          <a:p>
            <a:pPr marL="0" marR="0" lvl="0" indent="0" algn="ctr" rtl="0">
              <a:lnSpc>
                <a:spcPct val="100000"/>
              </a:lnSpc>
              <a:spcBef>
                <a:spcPts val="0"/>
              </a:spcBef>
              <a:spcAft>
                <a:spcPts val="0"/>
              </a:spcAft>
              <a:buClr>
                <a:srgbClr val="223556"/>
              </a:buClr>
              <a:buSzPts val="5400"/>
              <a:buFont typeface="Calibri"/>
              <a:buNone/>
            </a:pPr>
            <a:r>
              <a:rPr lang="en-US" sz="5400" b="0" i="0" u="none" strike="noStrike" cap="none">
                <a:solidFill>
                  <a:srgbClr val="223556"/>
                </a:solidFill>
                <a:latin typeface="Calibri"/>
                <a:ea typeface="Calibri"/>
                <a:cs typeface="Calibri"/>
                <a:sym typeface="Calibri"/>
              </a:rPr>
              <a:t>“You are the Christ, </a:t>
            </a:r>
            <a:endParaRPr/>
          </a:p>
          <a:p>
            <a:pPr marL="0" marR="0" lvl="0" indent="0" algn="ctr" rtl="0">
              <a:lnSpc>
                <a:spcPct val="100000"/>
              </a:lnSpc>
              <a:spcBef>
                <a:spcPts val="0"/>
              </a:spcBef>
              <a:spcAft>
                <a:spcPts val="0"/>
              </a:spcAft>
              <a:buClr>
                <a:srgbClr val="223556"/>
              </a:buClr>
              <a:buSzPts val="5400"/>
              <a:buFont typeface="Calibri"/>
              <a:buNone/>
            </a:pPr>
            <a:r>
              <a:rPr lang="en-US" sz="5400" b="0" i="0" u="none" strike="noStrike" cap="none">
                <a:solidFill>
                  <a:srgbClr val="223556"/>
                </a:solidFill>
                <a:latin typeface="Calibri"/>
                <a:ea typeface="Calibri"/>
                <a:cs typeface="Calibri"/>
                <a:sym typeface="Calibri"/>
              </a:rPr>
              <a:t>the Son of the living God.”</a:t>
            </a:r>
            <a:endParaRPr/>
          </a:p>
          <a:p>
            <a:pPr marL="0" marR="0" lvl="0" indent="0" algn="ctr" rtl="0">
              <a:lnSpc>
                <a:spcPct val="100000"/>
              </a:lnSpc>
              <a:spcBef>
                <a:spcPts val="0"/>
              </a:spcBef>
              <a:spcAft>
                <a:spcPts val="0"/>
              </a:spcAft>
              <a:buClr>
                <a:srgbClr val="223556"/>
              </a:buClr>
              <a:buSzPts val="8000"/>
              <a:buFont typeface="Calibri"/>
              <a:buNone/>
            </a:pPr>
            <a:r>
              <a:rPr lang="en-US" sz="8000" b="1" i="0" u="none" strike="noStrike" cap="none">
                <a:solidFill>
                  <a:srgbClr val="223556"/>
                </a:solidFill>
                <a:latin typeface="Calibri"/>
                <a:ea typeface="Calibri"/>
                <a:cs typeface="Calibri"/>
                <a:sym typeface="Calibri"/>
              </a:rPr>
              <a:t>Matthew 16:16</a:t>
            </a:r>
            <a:endParaRPr/>
          </a:p>
        </p:txBody>
      </p:sp>
      <p:sp>
        <p:nvSpPr>
          <p:cNvPr id="737" name="Google Shape;737;p132"/>
          <p:cNvSpPr txBox="1"/>
          <p:nvPr/>
        </p:nvSpPr>
        <p:spPr>
          <a:xfrm>
            <a:off x="3695966" y="5410264"/>
            <a:ext cx="836454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5"/>
              </a:buClr>
              <a:buSzPts val="4400"/>
              <a:buFont typeface="Calibri"/>
              <a:buNone/>
            </a:pPr>
            <a:r>
              <a:rPr lang="en-US" sz="4400" b="1" i="0" u="sng" strike="noStrike" cap="none">
                <a:solidFill>
                  <a:srgbClr val="203865"/>
                </a:solidFill>
                <a:latin typeface="Calibri"/>
                <a:ea typeface="Calibri"/>
                <a:cs typeface="Calibri"/>
                <a:sym typeface="Calibri"/>
              </a:rPr>
              <a:t>The Christ, the Son of the Living God</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7"/>
                                        </p:tgtEl>
                                        <p:attrNameLst>
                                          <p:attrName>style.visibility</p:attrName>
                                        </p:attrNameLst>
                                      </p:cBhvr>
                                      <p:to>
                                        <p:strVal val="visible"/>
                                      </p:to>
                                    </p:set>
                                    <p:animEffect transition="in" filter="fade">
                                      <p:cBhvr>
                                        <p:cTn id="7" dur="500"/>
                                        <p:tgtEl>
                                          <p:spTgt spid="737"/>
                                        </p:tgtEl>
                                      </p:cBhvr>
                                    </p:animEffect>
                                  </p:childTnLst>
                                </p:cTn>
                              </p:par>
                              <p:par>
                                <p:cTn id="8" presetID="10" presetClass="entr" presetSubtype="0" fill="hold" nodeType="withEffect">
                                  <p:stCondLst>
                                    <p:cond delay="0"/>
                                  </p:stCondLst>
                                  <p:childTnLst>
                                    <p:set>
                                      <p:cBhvr>
                                        <p:cTn id="9" dur="1" fill="hold">
                                          <p:stCondLst>
                                            <p:cond delay="0"/>
                                          </p:stCondLst>
                                        </p:cTn>
                                        <p:tgtEl>
                                          <p:spTgt spid="736"/>
                                        </p:tgtEl>
                                        <p:attrNameLst>
                                          <p:attrName>style.visibility</p:attrName>
                                        </p:attrNameLst>
                                      </p:cBhvr>
                                      <p:to>
                                        <p:strVal val="visible"/>
                                      </p:to>
                                    </p:set>
                                    <p:animEffect transition="in" filter="fade">
                                      <p:cBhvr>
                                        <p:cTn id="10" dur="500"/>
                                        <p:tgtEl>
                                          <p:spTgt spid="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133"/>
          <p:cNvSpPr txBox="1">
            <a:spLocks noGrp="1"/>
          </p:cNvSpPr>
          <p:nvPr>
            <p:ph type="title"/>
          </p:nvPr>
        </p:nvSpPr>
        <p:spPr>
          <a:xfrm>
            <a:off x="4528633" y="4480507"/>
            <a:ext cx="709397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5400"/>
              <a:buFont typeface="Calibri"/>
              <a:buNone/>
            </a:pPr>
            <a:r>
              <a:rPr lang="en-US" sz="5400" b="1" u="sng">
                <a:solidFill>
                  <a:srgbClr val="203865"/>
                </a:solidFill>
              </a:rPr>
              <a:t>What is our PURPOSE?</a:t>
            </a:r>
            <a:endParaRPr/>
          </a:p>
        </p:txBody>
      </p:sp>
      <p:sp>
        <p:nvSpPr>
          <p:cNvPr id="743" name="Google Shape;743;p133"/>
          <p:cNvSpPr txBox="1"/>
          <p:nvPr/>
        </p:nvSpPr>
        <p:spPr>
          <a:xfrm>
            <a:off x="517875" y="566728"/>
            <a:ext cx="11156250" cy="32316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400"/>
              <a:buFont typeface="Calibri"/>
              <a:buNone/>
            </a:pPr>
            <a:r>
              <a:rPr lang="en-US" sz="4400" b="0" i="0" u="none" strike="noStrike" cap="none">
                <a:solidFill>
                  <a:srgbClr val="223556"/>
                </a:solidFill>
                <a:latin typeface="Calibri"/>
                <a:ea typeface="Calibri"/>
                <a:cs typeface="Calibri"/>
                <a:sym typeface="Calibri"/>
              </a:rPr>
              <a:t>Praise be to the God and Father of our Lord Jesus Christ, who has blessed us in the heavenly realms with every spiritual blessing in Christ.</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Ephesians 1:3-6</a:t>
            </a:r>
            <a:endParaRPr/>
          </a:p>
        </p:txBody>
      </p:sp>
      <p:sp>
        <p:nvSpPr>
          <p:cNvPr id="744" name="Google Shape;744;p133"/>
          <p:cNvSpPr txBox="1"/>
          <p:nvPr/>
        </p:nvSpPr>
        <p:spPr>
          <a:xfrm>
            <a:off x="4090735" y="5329204"/>
            <a:ext cx="7969769"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5"/>
              </a:buClr>
              <a:buSzPts val="5400"/>
              <a:buFont typeface="Calibri"/>
              <a:buNone/>
            </a:pPr>
            <a:r>
              <a:rPr lang="en-US" sz="5400" b="1" i="0" u="sng" strike="noStrike" cap="none">
                <a:solidFill>
                  <a:srgbClr val="203865"/>
                </a:solidFill>
                <a:latin typeface="Calibri"/>
                <a:ea typeface="Calibri"/>
                <a:cs typeface="Calibri"/>
                <a:sym typeface="Calibri"/>
              </a:rPr>
              <a:t>To PRAISE and ENJOY God!</a:t>
            </a:r>
            <a:endParaRPr/>
          </a:p>
        </p:txBody>
      </p:sp>
      <p:pic>
        <p:nvPicPr>
          <p:cNvPr id="745" name="Google Shape;745;p133"/>
          <p:cNvPicPr preferRelativeResize="0"/>
          <p:nvPr/>
        </p:nvPicPr>
        <p:blipFill rotWithShape="1">
          <a:blip r:embed="rId3">
            <a:alphaModFix/>
          </a:blip>
          <a:srcRect/>
          <a:stretch/>
        </p:blipFill>
        <p:spPr>
          <a:xfrm>
            <a:off x="0" y="4502819"/>
            <a:ext cx="4186989" cy="2355181"/>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4"/>
                                        </p:tgtEl>
                                        <p:attrNameLst>
                                          <p:attrName>style.visibility</p:attrName>
                                        </p:attrNameLst>
                                      </p:cBhvr>
                                      <p:to>
                                        <p:strVal val="visible"/>
                                      </p:to>
                                    </p:set>
                                    <p:animEffect transition="in" filter="fade">
                                      <p:cBhvr>
                                        <p:cTn id="7" dur="500"/>
                                        <p:tgtEl>
                                          <p:spTgt spid="744"/>
                                        </p:tgtEl>
                                      </p:cBhvr>
                                    </p:animEffect>
                                  </p:childTnLst>
                                </p:cTn>
                              </p:par>
                              <p:par>
                                <p:cTn id="8" presetID="10" presetClass="entr" presetSubtype="0" fill="hold" nodeType="withEffect">
                                  <p:stCondLst>
                                    <p:cond delay="0"/>
                                  </p:stCondLst>
                                  <p:childTnLst>
                                    <p:set>
                                      <p:cBhvr>
                                        <p:cTn id="9" dur="1" fill="hold">
                                          <p:stCondLst>
                                            <p:cond delay="0"/>
                                          </p:stCondLst>
                                        </p:cTn>
                                        <p:tgtEl>
                                          <p:spTgt spid="743"/>
                                        </p:tgtEl>
                                        <p:attrNameLst>
                                          <p:attrName>style.visibility</p:attrName>
                                        </p:attrNameLst>
                                      </p:cBhvr>
                                      <p:to>
                                        <p:strVal val="visible"/>
                                      </p:to>
                                    </p:set>
                                    <p:animEffect transition="in" filter="fade">
                                      <p:cBhvr>
                                        <p:cTn id="10" dur="500"/>
                                        <p:tgtEl>
                                          <p:spTgt spid="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34"/>
          <p:cNvSpPr txBox="1">
            <a:spLocks noGrp="1"/>
          </p:cNvSpPr>
          <p:nvPr>
            <p:ph type="title"/>
          </p:nvPr>
        </p:nvSpPr>
        <p:spPr>
          <a:xfrm>
            <a:off x="4822722" y="4492565"/>
            <a:ext cx="709397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5400"/>
              <a:buFont typeface="Calibri"/>
              <a:buNone/>
            </a:pPr>
            <a:r>
              <a:rPr lang="en-US" sz="5400" b="1" u="sng">
                <a:solidFill>
                  <a:srgbClr val="203865"/>
                </a:solidFill>
              </a:rPr>
              <a:t>How GOOD is our God?</a:t>
            </a:r>
            <a:endParaRPr/>
          </a:p>
        </p:txBody>
      </p:sp>
      <p:sp>
        <p:nvSpPr>
          <p:cNvPr id="751" name="Google Shape;751;p134"/>
          <p:cNvSpPr txBox="1"/>
          <p:nvPr/>
        </p:nvSpPr>
        <p:spPr>
          <a:xfrm>
            <a:off x="201561" y="749608"/>
            <a:ext cx="11788877" cy="34163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Oh give thanks to the LORD, for He is good,</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For His lovingkindness is everlasting.</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Let the redeemed of the Lord say </a:t>
            </a:r>
            <a:r>
              <a:rPr lang="en-US" sz="4800" b="0" i="1" u="none" strike="noStrike" cap="none">
                <a:solidFill>
                  <a:srgbClr val="223556"/>
                </a:solidFill>
                <a:latin typeface="Calibri"/>
                <a:ea typeface="Calibri"/>
                <a:cs typeface="Calibri"/>
                <a:sym typeface="Calibri"/>
              </a:rPr>
              <a:t>so</a:t>
            </a:r>
            <a:r>
              <a:rPr lang="en-US" sz="4800" b="0" i="0" u="none" strike="noStrike" cap="none">
                <a:solidFill>
                  <a:srgbClr val="223556"/>
                </a:solidFill>
                <a:latin typeface="Calibri"/>
                <a:ea typeface="Calibri"/>
                <a:cs typeface="Calibri"/>
                <a:sym typeface="Calibri"/>
              </a:rPr>
              <a:t>,</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Psalm 107:1-2a</a:t>
            </a:r>
            <a:endParaRPr/>
          </a:p>
        </p:txBody>
      </p:sp>
      <p:sp>
        <p:nvSpPr>
          <p:cNvPr id="752" name="Google Shape;752;p134"/>
          <p:cNvSpPr txBox="1"/>
          <p:nvPr/>
        </p:nvSpPr>
        <p:spPr>
          <a:xfrm>
            <a:off x="4678912" y="5410264"/>
            <a:ext cx="7381594"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5"/>
              </a:buClr>
              <a:buSzPts val="5400"/>
              <a:buFont typeface="Calibri"/>
              <a:buNone/>
            </a:pPr>
            <a:r>
              <a:rPr lang="en-US" sz="5400" b="1" i="0" u="sng" strike="noStrike" cap="none">
                <a:solidFill>
                  <a:srgbClr val="203865"/>
                </a:solidFill>
                <a:latin typeface="Calibri"/>
                <a:ea typeface="Calibri"/>
                <a:cs typeface="Calibri"/>
                <a:sym typeface="Calibri"/>
              </a:rPr>
              <a:t>SO GOOD!!!</a:t>
            </a:r>
            <a:endParaRPr/>
          </a:p>
        </p:txBody>
      </p:sp>
      <p:pic>
        <p:nvPicPr>
          <p:cNvPr id="753" name="Google Shape;753;p134"/>
          <p:cNvPicPr preferRelativeResize="0"/>
          <p:nvPr/>
        </p:nvPicPr>
        <p:blipFill rotWithShape="1">
          <a:blip r:embed="rId3">
            <a:alphaModFix/>
          </a:blip>
          <a:srcRect/>
          <a:stretch/>
        </p:blipFill>
        <p:spPr>
          <a:xfrm>
            <a:off x="0" y="4502819"/>
            <a:ext cx="4186989" cy="2355181"/>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2"/>
                                        </p:tgtEl>
                                        <p:attrNameLst>
                                          <p:attrName>style.visibility</p:attrName>
                                        </p:attrNameLst>
                                      </p:cBhvr>
                                      <p:to>
                                        <p:strVal val="visible"/>
                                      </p:to>
                                    </p:set>
                                    <p:animEffect transition="in" filter="fade">
                                      <p:cBhvr>
                                        <p:cTn id="7" dur="500"/>
                                        <p:tgtEl>
                                          <p:spTgt spid="752"/>
                                        </p:tgtEl>
                                      </p:cBhvr>
                                    </p:animEffect>
                                  </p:childTnLst>
                                </p:cTn>
                              </p:par>
                              <p:par>
                                <p:cTn id="8" presetID="10" presetClass="entr" presetSubtype="0" fill="hold" nodeType="withEffect">
                                  <p:stCondLst>
                                    <p:cond delay="0"/>
                                  </p:stCondLst>
                                  <p:childTnLst>
                                    <p:set>
                                      <p:cBhvr>
                                        <p:cTn id="9" dur="1" fill="hold">
                                          <p:stCondLst>
                                            <p:cond delay="0"/>
                                          </p:stCondLst>
                                        </p:cTn>
                                        <p:tgtEl>
                                          <p:spTgt spid="751"/>
                                        </p:tgtEl>
                                        <p:attrNameLst>
                                          <p:attrName>style.visibility</p:attrName>
                                        </p:attrNameLst>
                                      </p:cBhvr>
                                      <p:to>
                                        <p:strVal val="visible"/>
                                      </p:to>
                                    </p:set>
                                    <p:animEffect transition="in" filter="fade">
                                      <p:cBhvr>
                                        <p:cTn id="10" dur="500"/>
                                        <p:tgtEl>
                                          <p:spTgt spid="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03863"/>
        </a:solidFill>
        <a:effectLst/>
      </p:bgPr>
    </p:bg>
    <p:spTree>
      <p:nvGrpSpPr>
        <p:cNvPr id="1" name="Shape 567"/>
        <p:cNvGrpSpPr/>
        <p:nvPr/>
      </p:nvGrpSpPr>
      <p:grpSpPr>
        <a:xfrm>
          <a:off x="0" y="0"/>
          <a:ext cx="0" cy="0"/>
          <a:chOff x="0" y="0"/>
          <a:chExt cx="0" cy="0"/>
        </a:xfrm>
      </p:grpSpPr>
      <p:sp>
        <p:nvSpPr>
          <p:cNvPr id="568" name="Google Shape;568;p108"/>
          <p:cNvSpPr txBox="1">
            <a:spLocks noGrp="1"/>
          </p:cNvSpPr>
          <p:nvPr>
            <p:ph type="ctrTitle"/>
          </p:nvPr>
        </p:nvSpPr>
        <p:spPr>
          <a:xfrm>
            <a:off x="5890660" y="1603676"/>
            <a:ext cx="5871412" cy="365064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600"/>
              <a:buFont typeface="Corbel"/>
              <a:buNone/>
            </a:pPr>
            <a:r>
              <a:rPr lang="en-US" sz="6600" b="1">
                <a:solidFill>
                  <a:schemeClr val="lt1"/>
                </a:solidFill>
                <a:latin typeface="Corbel"/>
                <a:ea typeface="Corbel"/>
                <a:cs typeface="Corbel"/>
                <a:sym typeface="Corbel"/>
              </a:rPr>
              <a:t>Wednesdays </a:t>
            </a:r>
            <a:br>
              <a:rPr lang="en-US" sz="6600" b="1">
                <a:solidFill>
                  <a:schemeClr val="lt1"/>
                </a:solidFill>
                <a:latin typeface="Corbel"/>
                <a:ea typeface="Corbel"/>
                <a:cs typeface="Corbel"/>
                <a:sym typeface="Corbel"/>
              </a:rPr>
            </a:br>
            <a:r>
              <a:rPr lang="en-US" sz="6600" b="1">
                <a:solidFill>
                  <a:schemeClr val="lt1"/>
                </a:solidFill>
                <a:latin typeface="Corbel"/>
                <a:ea typeface="Corbel"/>
                <a:cs typeface="Corbel"/>
                <a:sym typeface="Corbel"/>
              </a:rPr>
              <a:t>@ 7PM </a:t>
            </a:r>
            <a:br>
              <a:rPr lang="en-US" sz="6600" b="1">
                <a:solidFill>
                  <a:schemeClr val="lt1"/>
                </a:solidFill>
                <a:latin typeface="Corbel"/>
                <a:ea typeface="Corbel"/>
                <a:cs typeface="Corbel"/>
                <a:sym typeface="Corbel"/>
              </a:rPr>
            </a:br>
            <a:r>
              <a:rPr lang="en-US" sz="6600" b="1">
                <a:solidFill>
                  <a:schemeClr val="lt1"/>
                </a:solidFill>
                <a:latin typeface="Corbel"/>
                <a:ea typeface="Corbel"/>
                <a:cs typeface="Corbel"/>
                <a:sym typeface="Corbel"/>
              </a:rPr>
              <a:t>Teen Room</a:t>
            </a:r>
            <a:endParaRPr/>
          </a:p>
        </p:txBody>
      </p:sp>
      <p:pic>
        <p:nvPicPr>
          <p:cNvPr id="569" name="Google Shape;569;p108"/>
          <p:cNvPicPr preferRelativeResize="0"/>
          <p:nvPr/>
        </p:nvPicPr>
        <p:blipFill rotWithShape="1">
          <a:blip r:embed="rId3">
            <a:alphaModFix/>
          </a:blip>
          <a:srcRect/>
          <a:stretch/>
        </p:blipFill>
        <p:spPr>
          <a:xfrm>
            <a:off x="849487" y="661815"/>
            <a:ext cx="5041173" cy="553436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135"/>
          <p:cNvSpPr txBox="1">
            <a:spLocks noGrp="1"/>
          </p:cNvSpPr>
          <p:nvPr>
            <p:ph type="title"/>
          </p:nvPr>
        </p:nvSpPr>
        <p:spPr>
          <a:xfrm>
            <a:off x="4591716" y="5017627"/>
            <a:ext cx="709397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5400"/>
              <a:buFont typeface="Calibri"/>
              <a:buNone/>
            </a:pPr>
            <a:r>
              <a:rPr lang="en-US" sz="5400" b="1" u="sng">
                <a:solidFill>
                  <a:srgbClr val="203865"/>
                </a:solidFill>
              </a:rPr>
              <a:t>Where can we find Jesus’ Sermon on the Mount?</a:t>
            </a:r>
            <a:endParaRPr/>
          </a:p>
        </p:txBody>
      </p:sp>
      <p:sp>
        <p:nvSpPr>
          <p:cNvPr id="759" name="Google Shape;759;p135"/>
          <p:cNvSpPr txBox="1"/>
          <p:nvPr/>
        </p:nvSpPr>
        <p:spPr>
          <a:xfrm>
            <a:off x="201561" y="874455"/>
            <a:ext cx="11788877"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8000"/>
              <a:buFont typeface="Calibri"/>
              <a:buNone/>
            </a:pPr>
            <a:r>
              <a:rPr lang="en-US" sz="8000" b="1" i="0" u="none" strike="noStrike" cap="none">
                <a:solidFill>
                  <a:srgbClr val="223556"/>
                </a:solidFill>
                <a:latin typeface="Calibri"/>
                <a:ea typeface="Calibri"/>
                <a:cs typeface="Calibri"/>
                <a:sym typeface="Calibri"/>
              </a:rPr>
              <a:t>The Gospel of Matthew</a:t>
            </a:r>
            <a:endParaRPr/>
          </a:p>
          <a:p>
            <a:pPr marL="0" marR="0" lvl="0" indent="0" algn="ctr" rtl="0">
              <a:lnSpc>
                <a:spcPct val="100000"/>
              </a:lnSpc>
              <a:spcBef>
                <a:spcPts val="0"/>
              </a:spcBef>
              <a:spcAft>
                <a:spcPts val="0"/>
              </a:spcAft>
              <a:buClr>
                <a:srgbClr val="223556"/>
              </a:buClr>
              <a:buSzPts val="8000"/>
              <a:buFont typeface="Calibri"/>
              <a:buNone/>
            </a:pPr>
            <a:r>
              <a:rPr lang="en-US" sz="8000" b="1" i="0" u="none" strike="noStrike" cap="none">
                <a:solidFill>
                  <a:srgbClr val="223556"/>
                </a:solidFill>
                <a:latin typeface="Calibri"/>
                <a:ea typeface="Calibri"/>
                <a:cs typeface="Calibri"/>
                <a:sym typeface="Calibri"/>
              </a:rPr>
              <a:t>Chapters 5, 6, and 7</a:t>
            </a:r>
            <a:endParaRPr/>
          </a:p>
        </p:txBody>
      </p:sp>
      <p:pic>
        <p:nvPicPr>
          <p:cNvPr id="760" name="Google Shape;760;p135"/>
          <p:cNvPicPr preferRelativeResize="0"/>
          <p:nvPr/>
        </p:nvPicPr>
        <p:blipFill rotWithShape="1">
          <a:blip r:embed="rId3">
            <a:alphaModFix/>
          </a:blip>
          <a:srcRect/>
          <a:stretch/>
        </p:blipFill>
        <p:spPr>
          <a:xfrm>
            <a:off x="0" y="4502819"/>
            <a:ext cx="4186989" cy="2355181"/>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9"/>
                                        </p:tgtEl>
                                        <p:attrNameLst>
                                          <p:attrName>style.visibility</p:attrName>
                                        </p:attrNameLst>
                                      </p:cBhvr>
                                      <p:to>
                                        <p:strVal val="visible"/>
                                      </p:to>
                                    </p:set>
                                    <p:animEffect transition="in" filter="fade">
                                      <p:cBhvr>
                                        <p:cTn id="7" dur="500"/>
                                        <p:tgtEl>
                                          <p:spTgt spid="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36"/>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766" name="Google Shape;766;p136"/>
          <p:cNvSpPr txBox="1">
            <a:spLocks noGrp="1"/>
          </p:cNvSpPr>
          <p:nvPr>
            <p:ph type="title"/>
          </p:nvPr>
        </p:nvSpPr>
        <p:spPr>
          <a:xfrm>
            <a:off x="4146555" y="4502819"/>
            <a:ext cx="7560454"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3"/>
              </a:buClr>
              <a:buSzPts val="6000"/>
              <a:buFont typeface="Calibri"/>
              <a:buNone/>
            </a:pPr>
            <a:r>
              <a:rPr lang="en-US" sz="6000" b="1" u="sng">
                <a:solidFill>
                  <a:srgbClr val="203863"/>
                </a:solidFill>
              </a:rPr>
              <a:t>What is God doing?</a:t>
            </a:r>
            <a:endParaRPr/>
          </a:p>
        </p:txBody>
      </p:sp>
      <p:sp>
        <p:nvSpPr>
          <p:cNvPr id="767" name="Google Shape;767;p136"/>
          <p:cNvSpPr txBox="1"/>
          <p:nvPr/>
        </p:nvSpPr>
        <p:spPr>
          <a:xfrm>
            <a:off x="201561" y="941022"/>
            <a:ext cx="11788877"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6000"/>
              <a:buFont typeface="Calibri"/>
              <a:buNone/>
            </a:pPr>
            <a:r>
              <a:rPr lang="en-US" sz="6000" b="0" i="0" u="none" strike="noStrike" cap="none">
                <a:solidFill>
                  <a:srgbClr val="223556"/>
                </a:solidFill>
                <a:latin typeface="Calibri"/>
                <a:ea typeface="Calibri"/>
                <a:cs typeface="Calibri"/>
                <a:sym typeface="Calibri"/>
              </a:rPr>
              <a:t>And He who sits on the throne said, “Behold I am making all things new.”</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Revelation 21:5 </a:t>
            </a:r>
            <a:endParaRPr/>
          </a:p>
        </p:txBody>
      </p:sp>
      <p:sp>
        <p:nvSpPr>
          <p:cNvPr id="768" name="Google Shape;768;p136"/>
          <p:cNvSpPr txBox="1"/>
          <p:nvPr/>
        </p:nvSpPr>
        <p:spPr>
          <a:xfrm>
            <a:off x="3739793" y="5532437"/>
            <a:ext cx="8250645"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3"/>
              </a:buClr>
              <a:buSzPts val="6000"/>
              <a:buFont typeface="Calibri"/>
              <a:buNone/>
            </a:pPr>
            <a:r>
              <a:rPr lang="en-US" sz="6000" b="1" i="0" u="none" strike="noStrike" cap="none">
                <a:solidFill>
                  <a:srgbClr val="203863"/>
                </a:solidFill>
                <a:latin typeface="Calibri"/>
                <a:ea typeface="Calibri"/>
                <a:cs typeface="Calibri"/>
                <a:sym typeface="Calibri"/>
              </a:rPr>
              <a:t>Making all things new.</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772"/>
        <p:cNvGrpSpPr/>
        <p:nvPr/>
      </p:nvGrpSpPr>
      <p:grpSpPr>
        <a:xfrm>
          <a:off x="0" y="0"/>
          <a:ext cx="0" cy="0"/>
          <a:chOff x="0" y="0"/>
          <a:chExt cx="0" cy="0"/>
        </a:xfrm>
      </p:grpSpPr>
      <p:pic>
        <p:nvPicPr>
          <p:cNvPr id="773" name="Google Shape;773;p137"/>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774" name="Google Shape;774;p137"/>
          <p:cNvSpPr txBox="1">
            <a:spLocks noGrp="1"/>
          </p:cNvSpPr>
          <p:nvPr>
            <p:ph type="title"/>
          </p:nvPr>
        </p:nvSpPr>
        <p:spPr>
          <a:xfrm>
            <a:off x="3941355" y="4502819"/>
            <a:ext cx="825064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3"/>
              </a:buClr>
              <a:buSzPts val="4800"/>
              <a:buFont typeface="Calibri"/>
              <a:buNone/>
            </a:pPr>
            <a:r>
              <a:rPr lang="en-US" sz="4800" b="1" u="sng">
                <a:solidFill>
                  <a:srgbClr val="203863"/>
                </a:solidFill>
              </a:rPr>
              <a:t>How does God show us love?</a:t>
            </a:r>
            <a:endParaRPr/>
          </a:p>
        </p:txBody>
      </p:sp>
      <p:sp>
        <p:nvSpPr>
          <p:cNvPr id="775" name="Google Shape;775;p137"/>
          <p:cNvSpPr txBox="1"/>
          <p:nvPr/>
        </p:nvSpPr>
        <p:spPr>
          <a:xfrm>
            <a:off x="201561" y="378069"/>
            <a:ext cx="11801142" cy="369331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5400"/>
              <a:buFont typeface="Calibri"/>
              <a:buNone/>
            </a:pPr>
            <a:r>
              <a:rPr lang="en-US" sz="5400" b="0" i="0" u="none" strike="noStrike" cap="none">
                <a:solidFill>
                  <a:srgbClr val="223556"/>
                </a:solidFill>
                <a:latin typeface="Calibri"/>
                <a:ea typeface="Calibri"/>
                <a:cs typeface="Calibri"/>
                <a:sym typeface="Calibri"/>
              </a:rPr>
              <a:t>“But God demonstrates His own love toward us, in that while we were yet sinners, Christ died for us.”</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Romans 8:5</a:t>
            </a:r>
            <a:endParaRPr/>
          </a:p>
        </p:txBody>
      </p:sp>
      <p:sp>
        <p:nvSpPr>
          <p:cNvPr id="776" name="Google Shape;776;p137"/>
          <p:cNvSpPr txBox="1"/>
          <p:nvPr/>
        </p:nvSpPr>
        <p:spPr>
          <a:xfrm>
            <a:off x="4064172" y="5381588"/>
            <a:ext cx="8250645"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3"/>
              </a:buClr>
              <a:buSzPts val="6000"/>
              <a:buFont typeface="Calibri"/>
              <a:buNone/>
            </a:pPr>
            <a:r>
              <a:rPr lang="en-US" sz="6000" b="1" i="0" u="none" strike="noStrike" cap="none">
                <a:solidFill>
                  <a:srgbClr val="203863"/>
                </a:solidFill>
                <a:latin typeface="Calibri"/>
                <a:ea typeface="Calibri"/>
                <a:cs typeface="Calibri"/>
                <a:sym typeface="Calibri"/>
              </a:rPr>
              <a:t>By Christ dying for us.</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138"/>
          <p:cNvSpPr txBox="1">
            <a:spLocks noGrp="1"/>
          </p:cNvSpPr>
          <p:nvPr>
            <p:ph type="title"/>
          </p:nvPr>
        </p:nvSpPr>
        <p:spPr>
          <a:xfrm>
            <a:off x="838200" y="27559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5"/>
              </a:buClr>
              <a:buSzPts val="6000"/>
              <a:buFont typeface="Calibri"/>
              <a:buNone/>
            </a:pPr>
            <a:r>
              <a:rPr lang="en-US" sz="6000" b="1" u="sng">
                <a:solidFill>
                  <a:srgbClr val="203865"/>
                </a:solidFill>
              </a:rPr>
              <a:t>The Books of the New Testament</a:t>
            </a:r>
            <a:endParaRPr/>
          </a:p>
        </p:txBody>
      </p:sp>
      <p:sp>
        <p:nvSpPr>
          <p:cNvPr id="782" name="Google Shape;782;p138"/>
          <p:cNvSpPr txBox="1">
            <a:spLocks noGrp="1"/>
          </p:cNvSpPr>
          <p:nvPr>
            <p:ph type="body" idx="1"/>
          </p:nvPr>
        </p:nvSpPr>
        <p:spPr>
          <a:xfrm>
            <a:off x="392261" y="2018872"/>
            <a:ext cx="2798852"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03865"/>
              </a:buClr>
              <a:buSzPts val="4000"/>
              <a:buNone/>
            </a:pPr>
            <a:r>
              <a:rPr lang="en-US" sz="4000">
                <a:solidFill>
                  <a:srgbClr val="203865"/>
                </a:solidFill>
              </a:rPr>
              <a:t>Matthew</a:t>
            </a:r>
            <a:endParaRPr/>
          </a:p>
          <a:p>
            <a:pPr marL="0" lvl="0" indent="0" algn="ctr" rtl="0">
              <a:lnSpc>
                <a:spcPct val="90000"/>
              </a:lnSpc>
              <a:spcBef>
                <a:spcPts val="1000"/>
              </a:spcBef>
              <a:spcAft>
                <a:spcPts val="0"/>
              </a:spcAft>
              <a:buClr>
                <a:srgbClr val="203865"/>
              </a:buClr>
              <a:buSzPts val="4000"/>
              <a:buNone/>
            </a:pPr>
            <a:r>
              <a:rPr lang="en-US" sz="4000">
                <a:solidFill>
                  <a:srgbClr val="203865"/>
                </a:solidFill>
              </a:rPr>
              <a:t>Mark</a:t>
            </a:r>
            <a:endParaRPr/>
          </a:p>
          <a:p>
            <a:pPr marL="0" lvl="0" indent="0" algn="ctr" rtl="0">
              <a:lnSpc>
                <a:spcPct val="90000"/>
              </a:lnSpc>
              <a:spcBef>
                <a:spcPts val="1000"/>
              </a:spcBef>
              <a:spcAft>
                <a:spcPts val="0"/>
              </a:spcAft>
              <a:buClr>
                <a:srgbClr val="203865"/>
              </a:buClr>
              <a:buSzPts val="4000"/>
              <a:buNone/>
            </a:pPr>
            <a:r>
              <a:rPr lang="en-US" sz="4000">
                <a:solidFill>
                  <a:srgbClr val="203865"/>
                </a:solidFill>
              </a:rPr>
              <a:t>Luke</a:t>
            </a:r>
            <a:endParaRPr/>
          </a:p>
          <a:p>
            <a:pPr marL="0" lvl="0" indent="0" algn="ctr" rtl="0">
              <a:lnSpc>
                <a:spcPct val="90000"/>
              </a:lnSpc>
              <a:spcBef>
                <a:spcPts val="1000"/>
              </a:spcBef>
              <a:spcAft>
                <a:spcPts val="0"/>
              </a:spcAft>
              <a:buClr>
                <a:srgbClr val="203865"/>
              </a:buClr>
              <a:buSzPts val="4000"/>
              <a:buNone/>
            </a:pPr>
            <a:r>
              <a:rPr lang="en-US" sz="4000">
                <a:solidFill>
                  <a:srgbClr val="203865"/>
                </a:solidFill>
              </a:rPr>
              <a:t>John</a:t>
            </a:r>
            <a:endParaRPr/>
          </a:p>
        </p:txBody>
      </p:sp>
      <p:pic>
        <p:nvPicPr>
          <p:cNvPr id="783" name="Google Shape;783;p138"/>
          <p:cNvPicPr preferRelativeResize="0"/>
          <p:nvPr/>
        </p:nvPicPr>
        <p:blipFill rotWithShape="1">
          <a:blip r:embed="rId3">
            <a:alphaModFix/>
          </a:blip>
          <a:srcRect/>
          <a:stretch/>
        </p:blipFill>
        <p:spPr>
          <a:xfrm>
            <a:off x="1" y="4839128"/>
            <a:ext cx="3589106" cy="2018872"/>
          </a:xfrm>
          <a:prstGeom prst="rect">
            <a:avLst/>
          </a:prstGeom>
          <a:noFill/>
          <a:ln>
            <a:noFill/>
          </a:ln>
        </p:spPr>
      </p:pic>
      <p:sp>
        <p:nvSpPr>
          <p:cNvPr id="784" name="Google Shape;784;p138"/>
          <p:cNvSpPr txBox="1"/>
          <p:nvPr/>
        </p:nvSpPr>
        <p:spPr>
          <a:xfrm>
            <a:off x="3023866" y="1601158"/>
            <a:ext cx="3405613" cy="4955319"/>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Acts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Romans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1 2 Corinthians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Galatians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Ephesians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Philippians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Colossians</a:t>
            </a:r>
            <a:endParaRPr/>
          </a:p>
        </p:txBody>
      </p:sp>
      <p:sp>
        <p:nvSpPr>
          <p:cNvPr id="785" name="Google Shape;785;p138"/>
          <p:cNvSpPr txBox="1"/>
          <p:nvPr/>
        </p:nvSpPr>
        <p:spPr>
          <a:xfrm>
            <a:off x="6014064" y="1575379"/>
            <a:ext cx="3970692" cy="4955319"/>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1 2 Thessalonians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1 2 Timothy</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Titus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Philemon</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Hebrews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James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1 2 Peter</a:t>
            </a:r>
            <a:endParaRPr/>
          </a:p>
        </p:txBody>
      </p:sp>
      <p:sp>
        <p:nvSpPr>
          <p:cNvPr id="786" name="Google Shape;786;p138"/>
          <p:cNvSpPr txBox="1"/>
          <p:nvPr/>
        </p:nvSpPr>
        <p:spPr>
          <a:xfrm>
            <a:off x="9269852" y="3847556"/>
            <a:ext cx="2798852" cy="4351338"/>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1 2 3 John</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Jude</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Revelation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8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pic>
        <p:nvPicPr>
          <p:cNvPr id="791" name="Google Shape;791;p139"/>
          <p:cNvPicPr preferRelativeResize="0"/>
          <p:nvPr/>
        </p:nvPicPr>
        <p:blipFill rotWithShape="1">
          <a:blip r:embed="rId3">
            <a:alphaModFix/>
          </a:blip>
          <a:srcRect/>
          <a:stretch/>
        </p:blipFill>
        <p:spPr>
          <a:xfrm>
            <a:off x="1" y="4839128"/>
            <a:ext cx="3589106" cy="2018872"/>
          </a:xfrm>
          <a:prstGeom prst="rect">
            <a:avLst/>
          </a:prstGeom>
          <a:noFill/>
          <a:ln>
            <a:noFill/>
          </a:ln>
        </p:spPr>
      </p:pic>
      <p:sp>
        <p:nvSpPr>
          <p:cNvPr id="792" name="Google Shape;792;p139"/>
          <p:cNvSpPr txBox="1">
            <a:spLocks noGrp="1"/>
          </p:cNvSpPr>
          <p:nvPr>
            <p:ph type="title"/>
          </p:nvPr>
        </p:nvSpPr>
        <p:spPr>
          <a:xfrm>
            <a:off x="838200" y="27559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5"/>
              </a:buClr>
              <a:buSzPts val="6000"/>
              <a:buFont typeface="Calibri"/>
              <a:buNone/>
            </a:pPr>
            <a:r>
              <a:rPr lang="en-US" sz="6000" b="1" u="sng">
                <a:solidFill>
                  <a:srgbClr val="203865"/>
                </a:solidFill>
              </a:rPr>
              <a:t>The Books of the Old Testament</a:t>
            </a:r>
            <a:endParaRPr/>
          </a:p>
        </p:txBody>
      </p:sp>
      <p:sp>
        <p:nvSpPr>
          <p:cNvPr id="793" name="Google Shape;793;p139"/>
          <p:cNvSpPr txBox="1">
            <a:spLocks noGrp="1"/>
          </p:cNvSpPr>
          <p:nvPr>
            <p:ph type="body" idx="1"/>
          </p:nvPr>
        </p:nvSpPr>
        <p:spPr>
          <a:xfrm>
            <a:off x="272575" y="1601158"/>
            <a:ext cx="3043958"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03865"/>
              </a:buClr>
              <a:buSzPts val="3600"/>
              <a:buNone/>
            </a:pPr>
            <a:r>
              <a:rPr lang="en-US" sz="3600">
                <a:solidFill>
                  <a:srgbClr val="203865"/>
                </a:solidFill>
              </a:rPr>
              <a:t>Genesis</a:t>
            </a:r>
            <a:endParaRPr/>
          </a:p>
          <a:p>
            <a:pPr marL="0" lvl="0" indent="0" algn="ctr" rtl="0">
              <a:lnSpc>
                <a:spcPct val="90000"/>
              </a:lnSpc>
              <a:spcBef>
                <a:spcPts val="1000"/>
              </a:spcBef>
              <a:spcAft>
                <a:spcPts val="0"/>
              </a:spcAft>
              <a:buClr>
                <a:srgbClr val="203865"/>
              </a:buClr>
              <a:buSzPts val="3600"/>
              <a:buNone/>
            </a:pPr>
            <a:r>
              <a:rPr lang="en-US" sz="3600">
                <a:solidFill>
                  <a:srgbClr val="203865"/>
                </a:solidFill>
              </a:rPr>
              <a:t>Exodus</a:t>
            </a:r>
            <a:endParaRPr/>
          </a:p>
          <a:p>
            <a:pPr marL="0" lvl="0" indent="0" algn="ctr" rtl="0">
              <a:lnSpc>
                <a:spcPct val="90000"/>
              </a:lnSpc>
              <a:spcBef>
                <a:spcPts val="1000"/>
              </a:spcBef>
              <a:spcAft>
                <a:spcPts val="0"/>
              </a:spcAft>
              <a:buClr>
                <a:srgbClr val="203865"/>
              </a:buClr>
              <a:buSzPts val="3600"/>
              <a:buNone/>
            </a:pPr>
            <a:r>
              <a:rPr lang="en-US" sz="3600">
                <a:solidFill>
                  <a:srgbClr val="203865"/>
                </a:solidFill>
              </a:rPr>
              <a:t>Leviticus</a:t>
            </a:r>
            <a:endParaRPr/>
          </a:p>
          <a:p>
            <a:pPr marL="0" lvl="0" indent="0" algn="ctr" rtl="0">
              <a:lnSpc>
                <a:spcPct val="90000"/>
              </a:lnSpc>
              <a:spcBef>
                <a:spcPts val="1000"/>
              </a:spcBef>
              <a:spcAft>
                <a:spcPts val="0"/>
              </a:spcAft>
              <a:buClr>
                <a:srgbClr val="203865"/>
              </a:buClr>
              <a:buSzPts val="3600"/>
              <a:buNone/>
            </a:pPr>
            <a:r>
              <a:rPr lang="en-US" sz="3600">
                <a:solidFill>
                  <a:srgbClr val="203865"/>
                </a:solidFill>
              </a:rPr>
              <a:t>Numbers</a:t>
            </a:r>
            <a:endParaRPr/>
          </a:p>
          <a:p>
            <a:pPr marL="0" lvl="0" indent="0" algn="ctr" rtl="0">
              <a:lnSpc>
                <a:spcPct val="90000"/>
              </a:lnSpc>
              <a:spcBef>
                <a:spcPts val="1000"/>
              </a:spcBef>
              <a:spcAft>
                <a:spcPts val="0"/>
              </a:spcAft>
              <a:buClr>
                <a:srgbClr val="203865"/>
              </a:buClr>
              <a:buSzPts val="3600"/>
              <a:buNone/>
            </a:pPr>
            <a:r>
              <a:rPr lang="en-US" sz="3600">
                <a:solidFill>
                  <a:srgbClr val="203865"/>
                </a:solidFill>
              </a:rPr>
              <a:t>Deuteronomy</a:t>
            </a:r>
            <a:endParaRPr/>
          </a:p>
        </p:txBody>
      </p:sp>
      <p:sp>
        <p:nvSpPr>
          <p:cNvPr id="794" name="Google Shape;794;p139"/>
          <p:cNvSpPr txBox="1"/>
          <p:nvPr/>
        </p:nvSpPr>
        <p:spPr>
          <a:xfrm>
            <a:off x="3002472" y="1497226"/>
            <a:ext cx="3405613" cy="5269731"/>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ctr" rtl="0">
              <a:lnSpc>
                <a:spcPct val="90000"/>
              </a:lnSpc>
              <a:spcBef>
                <a:spcPts val="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Joshua</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Judges</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Ruth</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1 2 Samuel</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1 2 Kings</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1 2 Chronicles</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Ezra</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Nehemiah</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Esther</a:t>
            </a:r>
            <a:endParaRPr/>
          </a:p>
        </p:txBody>
      </p:sp>
      <p:sp>
        <p:nvSpPr>
          <p:cNvPr id="795" name="Google Shape;795;p139"/>
          <p:cNvSpPr txBox="1"/>
          <p:nvPr/>
        </p:nvSpPr>
        <p:spPr>
          <a:xfrm>
            <a:off x="5771073" y="1511166"/>
            <a:ext cx="3970692" cy="5346834"/>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0">
              <a:lnSpc>
                <a:spcPct val="90000"/>
              </a:lnSpc>
              <a:spcBef>
                <a:spcPts val="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Job</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Psalms</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Proverbs</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Ecclesiastes</a:t>
            </a:r>
            <a:endParaRPr/>
          </a:p>
          <a:p>
            <a:pPr marL="0" marR="0" lvl="0" indent="0" algn="ctr" rtl="0">
              <a:lnSpc>
                <a:spcPct val="90000"/>
              </a:lnSpc>
              <a:spcBef>
                <a:spcPts val="1000"/>
              </a:spcBef>
              <a:spcAft>
                <a:spcPts val="0"/>
              </a:spcAft>
              <a:buClr>
                <a:srgbClr val="203865"/>
              </a:buClr>
              <a:buSzPct val="100000"/>
              <a:buFont typeface="Arial"/>
              <a:buNone/>
            </a:pPr>
            <a:r>
              <a:rPr lang="en-US" sz="3500" b="0" i="0" u="none" strike="noStrike" cap="none">
                <a:solidFill>
                  <a:srgbClr val="203865"/>
                </a:solidFill>
                <a:latin typeface="Calibri"/>
                <a:ea typeface="Calibri"/>
                <a:cs typeface="Calibri"/>
                <a:sym typeface="Calibri"/>
              </a:rPr>
              <a:t>Songs of Solomon</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Isaiah</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Jeremiah</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Lamentations</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Ezekiel</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Daniel</a:t>
            </a:r>
            <a:endParaRPr/>
          </a:p>
        </p:txBody>
      </p:sp>
      <p:sp>
        <p:nvSpPr>
          <p:cNvPr id="796" name="Google Shape;796;p139"/>
          <p:cNvSpPr txBox="1"/>
          <p:nvPr/>
        </p:nvSpPr>
        <p:spPr>
          <a:xfrm>
            <a:off x="9263812" y="1601158"/>
            <a:ext cx="2798852" cy="435133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Hosea, Joel</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Amos, Obadiah</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Jonah, Micah</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Nahum</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Habakkuk</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Zephaniah</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Haggai</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Zechariah</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Malachi</a:t>
            </a:r>
            <a:endParaRPr sz="3200" b="0" i="0" u="none" strike="noStrike" cap="none">
              <a:solidFill>
                <a:srgbClr val="203865"/>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9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9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800"/>
        <p:cNvGrpSpPr/>
        <p:nvPr/>
      </p:nvGrpSpPr>
      <p:grpSpPr>
        <a:xfrm>
          <a:off x="0" y="0"/>
          <a:ext cx="0" cy="0"/>
          <a:chOff x="0" y="0"/>
          <a:chExt cx="0" cy="0"/>
        </a:xfrm>
      </p:grpSpPr>
      <p:pic>
        <p:nvPicPr>
          <p:cNvPr id="801" name="Google Shape;801;p140"/>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802" name="Google Shape;802;p140"/>
          <p:cNvSpPr txBox="1">
            <a:spLocks noGrp="1"/>
          </p:cNvSpPr>
          <p:nvPr>
            <p:ph type="title"/>
          </p:nvPr>
        </p:nvSpPr>
        <p:spPr>
          <a:xfrm>
            <a:off x="3716646" y="4054649"/>
            <a:ext cx="8475353"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4800"/>
              <a:buFont typeface="Calibri"/>
              <a:buNone/>
            </a:pPr>
            <a:r>
              <a:rPr lang="en-US" sz="4800" b="1" u="sng">
                <a:solidFill>
                  <a:srgbClr val="203865"/>
                </a:solidFill>
              </a:rPr>
              <a:t>What does God want from us?</a:t>
            </a:r>
            <a:endParaRPr/>
          </a:p>
        </p:txBody>
      </p:sp>
      <p:sp>
        <p:nvSpPr>
          <p:cNvPr id="803" name="Google Shape;803;p140"/>
          <p:cNvSpPr txBox="1"/>
          <p:nvPr/>
        </p:nvSpPr>
        <p:spPr>
          <a:xfrm>
            <a:off x="201561" y="40453"/>
            <a:ext cx="11788877" cy="41549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He has shown you, O mortal, what is good.</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    And what does the Lord require of you?</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To act justly and to love mercy</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    and to walk humbly with your God.</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Micah 6:8</a:t>
            </a:r>
            <a:endParaRPr/>
          </a:p>
        </p:txBody>
      </p:sp>
      <p:sp>
        <p:nvSpPr>
          <p:cNvPr id="804" name="Google Shape;804;p140"/>
          <p:cNvSpPr txBox="1"/>
          <p:nvPr/>
        </p:nvSpPr>
        <p:spPr>
          <a:xfrm>
            <a:off x="4263526" y="5323637"/>
            <a:ext cx="7381594"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5"/>
              </a:buClr>
              <a:buSzPts val="5400"/>
              <a:buFont typeface="Calibri"/>
              <a:buNone/>
            </a:pPr>
            <a:r>
              <a:rPr lang="en-US" sz="5400" b="1" i="0" u="none" strike="noStrike" cap="none">
                <a:solidFill>
                  <a:srgbClr val="203865"/>
                </a:solidFill>
                <a:latin typeface="Calibri"/>
                <a:ea typeface="Calibri"/>
                <a:cs typeface="Calibri"/>
                <a:sym typeface="Calibri"/>
              </a:rPr>
              <a:t>To Act Justly, Love Mercy, and Walk Humbly</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4"/>
                                        </p:tgtEl>
                                        <p:attrNameLst>
                                          <p:attrName>style.visibility</p:attrName>
                                        </p:attrNameLst>
                                      </p:cBhvr>
                                      <p:to>
                                        <p:strVal val="visible"/>
                                      </p:to>
                                    </p:set>
                                    <p:animEffect transition="in" filter="fade">
                                      <p:cBhvr>
                                        <p:cTn id="7" dur="500"/>
                                        <p:tgtEl>
                                          <p:spTgt spid="804"/>
                                        </p:tgtEl>
                                      </p:cBhvr>
                                    </p:animEffect>
                                  </p:childTnLst>
                                </p:cTn>
                              </p:par>
                              <p:par>
                                <p:cTn id="8" presetID="10" presetClass="entr" presetSubtype="0" fill="hold" nodeType="withEffect">
                                  <p:stCondLst>
                                    <p:cond delay="0"/>
                                  </p:stCondLst>
                                  <p:childTnLst>
                                    <p:set>
                                      <p:cBhvr>
                                        <p:cTn id="9" dur="1" fill="hold">
                                          <p:stCondLst>
                                            <p:cond delay="0"/>
                                          </p:stCondLst>
                                        </p:cTn>
                                        <p:tgtEl>
                                          <p:spTgt spid="803"/>
                                        </p:tgtEl>
                                        <p:attrNameLst>
                                          <p:attrName>style.visibility</p:attrName>
                                        </p:attrNameLst>
                                      </p:cBhvr>
                                      <p:to>
                                        <p:strVal val="visible"/>
                                      </p:to>
                                    </p:set>
                                    <p:animEffect transition="in" filter="fade">
                                      <p:cBhvr>
                                        <p:cTn id="10" dur="500"/>
                                        <p:tgtEl>
                                          <p:spTgt spid="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41"/>
          <p:cNvSpPr txBox="1">
            <a:spLocks noGrp="1"/>
          </p:cNvSpPr>
          <p:nvPr>
            <p:ph type="title"/>
          </p:nvPr>
        </p:nvSpPr>
        <p:spPr>
          <a:xfrm>
            <a:off x="4193596" y="4492565"/>
            <a:ext cx="709397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5400"/>
              <a:buFont typeface="Calibri"/>
              <a:buNone/>
            </a:pPr>
            <a:r>
              <a:rPr lang="en-US" sz="5400" b="1" u="sng">
                <a:solidFill>
                  <a:srgbClr val="203865"/>
                </a:solidFill>
              </a:rPr>
              <a:t>What is Success?</a:t>
            </a:r>
            <a:endParaRPr/>
          </a:p>
        </p:txBody>
      </p:sp>
      <p:sp>
        <p:nvSpPr>
          <p:cNvPr id="810" name="Google Shape;810;p141"/>
          <p:cNvSpPr txBox="1"/>
          <p:nvPr/>
        </p:nvSpPr>
        <p:spPr>
          <a:xfrm>
            <a:off x="201561" y="337581"/>
            <a:ext cx="11788877" cy="41549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“How blessed is the man…</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Who delights in the law of the LORD.</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He will be like a tree planted firmly…</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And in whatever he does, he prospers.”</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Psalm 1</a:t>
            </a:r>
            <a:endParaRPr/>
          </a:p>
        </p:txBody>
      </p:sp>
      <p:sp>
        <p:nvSpPr>
          <p:cNvPr id="811" name="Google Shape;811;p141"/>
          <p:cNvSpPr txBox="1"/>
          <p:nvPr/>
        </p:nvSpPr>
        <p:spPr>
          <a:xfrm>
            <a:off x="3420663" y="5410264"/>
            <a:ext cx="8639843"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5"/>
              </a:buClr>
              <a:buSzPts val="4400"/>
              <a:buFont typeface="Calibri"/>
              <a:buNone/>
            </a:pPr>
            <a:r>
              <a:rPr lang="en-US" sz="4400" b="1" i="0" u="sng" strike="noStrike" cap="none">
                <a:solidFill>
                  <a:srgbClr val="203865"/>
                </a:solidFill>
                <a:latin typeface="Calibri"/>
                <a:ea typeface="Calibri"/>
                <a:cs typeface="Calibri"/>
                <a:sym typeface="Calibri"/>
              </a:rPr>
              <a:t>Living with God, Now and Forever!</a:t>
            </a:r>
            <a:endParaRPr/>
          </a:p>
        </p:txBody>
      </p:sp>
      <p:pic>
        <p:nvPicPr>
          <p:cNvPr id="812" name="Google Shape;812;p141"/>
          <p:cNvPicPr preferRelativeResize="0"/>
          <p:nvPr/>
        </p:nvPicPr>
        <p:blipFill rotWithShape="1">
          <a:blip r:embed="rId3">
            <a:alphaModFix/>
          </a:blip>
          <a:srcRect/>
          <a:stretch/>
        </p:blipFill>
        <p:spPr>
          <a:xfrm>
            <a:off x="1" y="4839128"/>
            <a:ext cx="3589106" cy="2018872"/>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1"/>
                                        </p:tgtEl>
                                        <p:attrNameLst>
                                          <p:attrName>style.visibility</p:attrName>
                                        </p:attrNameLst>
                                      </p:cBhvr>
                                      <p:to>
                                        <p:strVal val="visible"/>
                                      </p:to>
                                    </p:set>
                                    <p:animEffect transition="in" filter="fade">
                                      <p:cBhvr>
                                        <p:cTn id="7" dur="500"/>
                                        <p:tgtEl>
                                          <p:spTgt spid="811"/>
                                        </p:tgtEl>
                                      </p:cBhvr>
                                    </p:animEffect>
                                  </p:childTnLst>
                                </p:cTn>
                              </p:par>
                              <p:par>
                                <p:cTn id="8" presetID="10" presetClass="entr" presetSubtype="0" fill="hold" nodeType="withEffect">
                                  <p:stCondLst>
                                    <p:cond delay="0"/>
                                  </p:stCondLst>
                                  <p:childTnLst>
                                    <p:set>
                                      <p:cBhvr>
                                        <p:cTn id="9" dur="1" fill="hold">
                                          <p:stCondLst>
                                            <p:cond delay="0"/>
                                          </p:stCondLst>
                                        </p:cTn>
                                        <p:tgtEl>
                                          <p:spTgt spid="810"/>
                                        </p:tgtEl>
                                        <p:attrNameLst>
                                          <p:attrName>style.visibility</p:attrName>
                                        </p:attrNameLst>
                                      </p:cBhvr>
                                      <p:to>
                                        <p:strVal val="visible"/>
                                      </p:to>
                                    </p:set>
                                    <p:animEffect transition="in" filter="fade">
                                      <p:cBhvr>
                                        <p:cTn id="10" dur="500"/>
                                        <p:tgtEl>
                                          <p:spTgt spid="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142"/>
          <p:cNvSpPr txBox="1">
            <a:spLocks noGrp="1"/>
          </p:cNvSpPr>
          <p:nvPr>
            <p:ph type="title"/>
          </p:nvPr>
        </p:nvSpPr>
        <p:spPr>
          <a:xfrm>
            <a:off x="4822722" y="4492565"/>
            <a:ext cx="709397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5400"/>
              <a:buFont typeface="Calibri"/>
              <a:buNone/>
            </a:pPr>
            <a:r>
              <a:rPr lang="en-US" sz="5400" b="1" u="sng">
                <a:solidFill>
                  <a:srgbClr val="203865"/>
                </a:solidFill>
              </a:rPr>
              <a:t>What is the Bible?</a:t>
            </a:r>
            <a:endParaRPr/>
          </a:p>
        </p:txBody>
      </p:sp>
      <p:sp>
        <p:nvSpPr>
          <p:cNvPr id="818" name="Google Shape;818;p142"/>
          <p:cNvSpPr txBox="1"/>
          <p:nvPr/>
        </p:nvSpPr>
        <p:spPr>
          <a:xfrm>
            <a:off x="201561" y="749608"/>
            <a:ext cx="11788877" cy="39087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400"/>
              <a:buFont typeface="Calibri"/>
              <a:buNone/>
            </a:pPr>
            <a:r>
              <a:rPr lang="en-US" sz="4400" b="0" i="0" u="none" strike="noStrike" cap="none">
                <a:solidFill>
                  <a:srgbClr val="223556"/>
                </a:solidFill>
                <a:latin typeface="Calibri"/>
                <a:ea typeface="Calibri"/>
                <a:cs typeface="Calibri"/>
                <a:sym typeface="Calibri"/>
              </a:rPr>
              <a:t>All Scripture is (God-breathed) and profitable for teaching, for reproof, for correction, for training in righteousness; so that the man of God may be adequate, equipped for every good work.</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2 Timothy 3:16-17</a:t>
            </a:r>
            <a:endParaRPr/>
          </a:p>
        </p:txBody>
      </p:sp>
      <p:sp>
        <p:nvSpPr>
          <p:cNvPr id="819" name="Google Shape;819;p142"/>
          <p:cNvSpPr txBox="1"/>
          <p:nvPr/>
        </p:nvSpPr>
        <p:spPr>
          <a:xfrm>
            <a:off x="4678912" y="5410264"/>
            <a:ext cx="7381594"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5"/>
              </a:buClr>
              <a:buSzPts val="5400"/>
              <a:buFont typeface="Calibri"/>
              <a:buNone/>
            </a:pPr>
            <a:r>
              <a:rPr lang="en-US" sz="5400" b="1" i="0" u="sng" strike="noStrike" cap="none">
                <a:solidFill>
                  <a:srgbClr val="203865"/>
                </a:solidFill>
                <a:latin typeface="Calibri"/>
                <a:ea typeface="Calibri"/>
                <a:cs typeface="Calibri"/>
                <a:sym typeface="Calibri"/>
              </a:rPr>
              <a:t>Scripture, Inspired by God.</a:t>
            </a:r>
            <a:endParaRPr/>
          </a:p>
        </p:txBody>
      </p:sp>
      <p:pic>
        <p:nvPicPr>
          <p:cNvPr id="820" name="Google Shape;820;p142"/>
          <p:cNvPicPr preferRelativeResize="0"/>
          <p:nvPr/>
        </p:nvPicPr>
        <p:blipFill rotWithShape="1">
          <a:blip r:embed="rId3">
            <a:alphaModFix/>
          </a:blip>
          <a:srcRect/>
          <a:stretch/>
        </p:blipFill>
        <p:spPr>
          <a:xfrm>
            <a:off x="1" y="4839128"/>
            <a:ext cx="3589106" cy="2018872"/>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
                                        </p:tgtEl>
                                        <p:attrNameLst>
                                          <p:attrName>style.visibility</p:attrName>
                                        </p:attrNameLst>
                                      </p:cBhvr>
                                      <p:to>
                                        <p:strVal val="visible"/>
                                      </p:to>
                                    </p:set>
                                    <p:animEffect transition="in" filter="fade">
                                      <p:cBhvr>
                                        <p:cTn id="7" dur="500"/>
                                        <p:tgtEl>
                                          <p:spTgt spid="819"/>
                                        </p:tgtEl>
                                      </p:cBhvr>
                                    </p:animEffect>
                                  </p:childTnLst>
                                </p:cTn>
                              </p:par>
                              <p:par>
                                <p:cTn id="8" presetID="10" presetClass="entr" presetSubtype="0" fill="hold" nodeType="withEffect">
                                  <p:stCondLst>
                                    <p:cond delay="0"/>
                                  </p:stCondLst>
                                  <p:childTnLst>
                                    <p:set>
                                      <p:cBhvr>
                                        <p:cTn id="9" dur="1" fill="hold">
                                          <p:stCondLst>
                                            <p:cond delay="0"/>
                                          </p:stCondLst>
                                        </p:cTn>
                                        <p:tgtEl>
                                          <p:spTgt spid="818"/>
                                        </p:tgtEl>
                                        <p:attrNameLst>
                                          <p:attrName>style.visibility</p:attrName>
                                        </p:attrNameLst>
                                      </p:cBhvr>
                                      <p:to>
                                        <p:strVal val="visible"/>
                                      </p:to>
                                    </p:set>
                                    <p:animEffect transition="in" filter="fade">
                                      <p:cBhvr>
                                        <p:cTn id="10" dur="500"/>
                                        <p:tgtEl>
                                          <p:spTgt spid="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143"/>
          <p:cNvSpPr txBox="1">
            <a:spLocks noGrp="1"/>
          </p:cNvSpPr>
          <p:nvPr>
            <p:ph type="title"/>
          </p:nvPr>
        </p:nvSpPr>
        <p:spPr>
          <a:xfrm>
            <a:off x="3552157" y="5155346"/>
            <a:ext cx="836454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4800"/>
              <a:buFont typeface="Calibri"/>
              <a:buNone/>
            </a:pPr>
            <a:r>
              <a:rPr lang="en-US" sz="4800" b="1" u="sng">
                <a:solidFill>
                  <a:srgbClr val="203865"/>
                </a:solidFill>
              </a:rPr>
              <a:t>What is the Greatest Command?</a:t>
            </a:r>
            <a:endParaRPr/>
          </a:p>
        </p:txBody>
      </p:sp>
      <p:sp>
        <p:nvSpPr>
          <p:cNvPr id="826" name="Google Shape;826;p143"/>
          <p:cNvSpPr txBox="1"/>
          <p:nvPr/>
        </p:nvSpPr>
        <p:spPr>
          <a:xfrm>
            <a:off x="201561" y="592410"/>
            <a:ext cx="11788877" cy="39703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6000"/>
              <a:buFont typeface="Calibri"/>
              <a:buNone/>
            </a:pPr>
            <a:r>
              <a:rPr lang="en-US" sz="6000" b="0" i="0" u="none" strike="noStrike" cap="none">
                <a:solidFill>
                  <a:srgbClr val="223556"/>
                </a:solidFill>
                <a:latin typeface="Calibri"/>
                <a:ea typeface="Calibri"/>
                <a:cs typeface="Calibri"/>
                <a:sym typeface="Calibri"/>
              </a:rPr>
              <a:t>You shall love the Lord your God </a:t>
            </a:r>
            <a:endParaRPr/>
          </a:p>
          <a:p>
            <a:pPr marL="0" marR="0" lvl="0" indent="0" algn="ctr" rtl="0">
              <a:lnSpc>
                <a:spcPct val="100000"/>
              </a:lnSpc>
              <a:spcBef>
                <a:spcPts val="0"/>
              </a:spcBef>
              <a:spcAft>
                <a:spcPts val="0"/>
              </a:spcAft>
              <a:buClr>
                <a:srgbClr val="223556"/>
              </a:buClr>
              <a:buSzPts val="6000"/>
              <a:buFont typeface="Calibri"/>
              <a:buNone/>
            </a:pPr>
            <a:r>
              <a:rPr lang="en-US" sz="6000" b="0" i="0" u="none" strike="noStrike" cap="none">
                <a:solidFill>
                  <a:srgbClr val="223556"/>
                </a:solidFill>
                <a:latin typeface="Calibri"/>
                <a:ea typeface="Calibri"/>
                <a:cs typeface="Calibri"/>
                <a:sym typeface="Calibri"/>
              </a:rPr>
              <a:t>with all </a:t>
            </a:r>
            <a:r>
              <a:rPr lang="en-US" sz="6000" b="0" i="0" u="none" strike="noStrike" cap="none">
                <a:solidFill>
                  <a:srgbClr val="203865"/>
                </a:solidFill>
                <a:latin typeface="Calibri"/>
                <a:ea typeface="Calibri"/>
                <a:cs typeface="Calibri"/>
                <a:sym typeface="Calibri"/>
              </a:rPr>
              <a:t>your</a:t>
            </a:r>
            <a:r>
              <a:rPr lang="en-US" sz="6000" b="0" i="0" u="none" strike="noStrike" cap="none">
                <a:solidFill>
                  <a:srgbClr val="FFCD3A"/>
                </a:solidFill>
                <a:latin typeface="Calibri"/>
                <a:ea typeface="Calibri"/>
                <a:cs typeface="Calibri"/>
                <a:sym typeface="Calibri"/>
              </a:rPr>
              <a:t> heart </a:t>
            </a:r>
            <a:r>
              <a:rPr lang="en-US" sz="6000" b="0" i="0" u="none" strike="noStrike" cap="none">
                <a:solidFill>
                  <a:srgbClr val="223556"/>
                </a:solidFill>
                <a:latin typeface="Calibri"/>
                <a:ea typeface="Calibri"/>
                <a:cs typeface="Calibri"/>
                <a:sym typeface="Calibri"/>
              </a:rPr>
              <a:t>and with all </a:t>
            </a:r>
            <a:r>
              <a:rPr lang="en-US" sz="6000" b="0" i="0" u="none" strike="noStrike" cap="none">
                <a:solidFill>
                  <a:srgbClr val="203865"/>
                </a:solidFill>
                <a:latin typeface="Calibri"/>
                <a:ea typeface="Calibri"/>
                <a:cs typeface="Calibri"/>
                <a:sym typeface="Calibri"/>
              </a:rPr>
              <a:t>your</a:t>
            </a:r>
            <a:r>
              <a:rPr lang="en-US" sz="6000" b="0" i="0" u="none" strike="noStrike" cap="none">
                <a:solidFill>
                  <a:srgbClr val="FFCD3A"/>
                </a:solidFill>
                <a:latin typeface="Calibri"/>
                <a:ea typeface="Calibri"/>
                <a:cs typeface="Calibri"/>
                <a:sym typeface="Calibri"/>
              </a:rPr>
              <a:t> soul</a:t>
            </a:r>
            <a:r>
              <a:rPr lang="en-US" sz="6000" b="0" i="0" u="none" strike="noStrike" cap="none">
                <a:solidFill>
                  <a:srgbClr val="223556"/>
                </a:solidFill>
                <a:latin typeface="Calibri"/>
                <a:ea typeface="Calibri"/>
                <a:cs typeface="Calibri"/>
                <a:sym typeface="Calibri"/>
              </a:rPr>
              <a:t> and with all </a:t>
            </a:r>
            <a:r>
              <a:rPr lang="en-US" sz="6000" b="0" i="0" u="none" strike="noStrike" cap="none">
                <a:solidFill>
                  <a:srgbClr val="203865"/>
                </a:solidFill>
                <a:latin typeface="Calibri"/>
                <a:ea typeface="Calibri"/>
                <a:cs typeface="Calibri"/>
                <a:sym typeface="Calibri"/>
              </a:rPr>
              <a:t>your</a:t>
            </a:r>
            <a:r>
              <a:rPr lang="en-US" sz="6000" b="0" i="0" u="none" strike="noStrike" cap="none">
                <a:solidFill>
                  <a:srgbClr val="FFCD3A"/>
                </a:solidFill>
                <a:latin typeface="Calibri"/>
                <a:ea typeface="Calibri"/>
                <a:cs typeface="Calibri"/>
                <a:sym typeface="Calibri"/>
              </a:rPr>
              <a:t> might</a:t>
            </a:r>
            <a:r>
              <a:rPr lang="en-US" sz="6000" b="0" i="0" u="none" strike="noStrike" cap="none">
                <a:solidFill>
                  <a:srgbClr val="223556"/>
                </a:solidFill>
                <a:latin typeface="Calibri"/>
                <a:ea typeface="Calibri"/>
                <a:cs typeface="Calibri"/>
                <a:sym typeface="Calibri"/>
              </a:rPr>
              <a:t>. </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Deuteronomy 6:5</a:t>
            </a:r>
            <a:endParaRPr/>
          </a:p>
        </p:txBody>
      </p:sp>
      <p:pic>
        <p:nvPicPr>
          <p:cNvPr id="827" name="Google Shape;827;p143"/>
          <p:cNvPicPr preferRelativeResize="0"/>
          <p:nvPr/>
        </p:nvPicPr>
        <p:blipFill rotWithShape="1">
          <a:blip r:embed="rId3">
            <a:alphaModFix/>
          </a:blip>
          <a:srcRect/>
          <a:stretch/>
        </p:blipFill>
        <p:spPr>
          <a:xfrm>
            <a:off x="1" y="4839128"/>
            <a:ext cx="3589106" cy="2018872"/>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6"/>
                                        </p:tgtEl>
                                        <p:attrNameLst>
                                          <p:attrName>style.visibility</p:attrName>
                                        </p:attrNameLst>
                                      </p:cBhvr>
                                      <p:to>
                                        <p:strVal val="visible"/>
                                      </p:to>
                                    </p:set>
                                    <p:animEffect transition="in" filter="fade">
                                      <p:cBhvr>
                                        <p:cTn id="7" dur="1000"/>
                                        <p:tgtEl>
                                          <p:spTgt spid="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144"/>
          <p:cNvSpPr txBox="1">
            <a:spLocks noGrp="1"/>
          </p:cNvSpPr>
          <p:nvPr>
            <p:ph type="title"/>
          </p:nvPr>
        </p:nvSpPr>
        <p:spPr>
          <a:xfrm>
            <a:off x="3330342" y="5185782"/>
            <a:ext cx="8778861"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4400"/>
              <a:buFont typeface="Calibri"/>
              <a:buNone/>
            </a:pPr>
            <a:r>
              <a:rPr lang="en-US" b="1" u="sng">
                <a:solidFill>
                  <a:srgbClr val="203865"/>
                </a:solidFill>
              </a:rPr>
              <a:t>What is the 2</a:t>
            </a:r>
            <a:r>
              <a:rPr lang="en-US" b="1" u="sng" baseline="30000">
                <a:solidFill>
                  <a:srgbClr val="203865"/>
                </a:solidFill>
              </a:rPr>
              <a:t>nd</a:t>
            </a:r>
            <a:r>
              <a:rPr lang="en-US" b="1" u="sng">
                <a:solidFill>
                  <a:srgbClr val="203865"/>
                </a:solidFill>
              </a:rPr>
              <a:t> Greatest Command?</a:t>
            </a:r>
            <a:endParaRPr/>
          </a:p>
        </p:txBody>
      </p:sp>
      <p:sp>
        <p:nvSpPr>
          <p:cNvPr id="833" name="Google Shape;833;p144"/>
          <p:cNvSpPr txBox="1"/>
          <p:nvPr/>
        </p:nvSpPr>
        <p:spPr>
          <a:xfrm>
            <a:off x="201561" y="1826968"/>
            <a:ext cx="11788877" cy="21236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6000"/>
              <a:buFont typeface="Calibri"/>
              <a:buNone/>
            </a:pPr>
            <a:r>
              <a:rPr lang="en-US" sz="6000" b="0" i="0" u="none" strike="noStrike" cap="none">
                <a:solidFill>
                  <a:srgbClr val="223556"/>
                </a:solidFill>
                <a:latin typeface="Calibri"/>
                <a:ea typeface="Calibri"/>
                <a:cs typeface="Calibri"/>
                <a:sym typeface="Calibri"/>
              </a:rPr>
              <a:t>Love your neighbor as yourself.</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Mark 12:31</a:t>
            </a:r>
            <a:endParaRPr/>
          </a:p>
        </p:txBody>
      </p:sp>
      <p:pic>
        <p:nvPicPr>
          <p:cNvPr id="834" name="Google Shape;834;p144"/>
          <p:cNvPicPr preferRelativeResize="0"/>
          <p:nvPr/>
        </p:nvPicPr>
        <p:blipFill rotWithShape="1">
          <a:blip r:embed="rId3">
            <a:alphaModFix/>
          </a:blip>
          <a:srcRect/>
          <a:stretch/>
        </p:blipFill>
        <p:spPr>
          <a:xfrm>
            <a:off x="1" y="4839128"/>
            <a:ext cx="3589106" cy="2018872"/>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3"/>
                                        </p:tgtEl>
                                        <p:attrNameLst>
                                          <p:attrName>style.visibility</p:attrName>
                                        </p:attrNameLst>
                                      </p:cBhvr>
                                      <p:to>
                                        <p:strVal val="visible"/>
                                      </p:to>
                                    </p:set>
                                    <p:animEffect transition="in" filter="fade">
                                      <p:cBhvr>
                                        <p:cTn id="7" dur="1000"/>
                                        <p:tgtEl>
                                          <p:spTgt spid="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10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575" name="Google Shape;575;p10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576" name="Google Shape;576;p10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145"/>
          <p:cNvSpPr txBox="1">
            <a:spLocks noGrp="1"/>
          </p:cNvSpPr>
          <p:nvPr>
            <p:ph type="title"/>
          </p:nvPr>
        </p:nvSpPr>
        <p:spPr>
          <a:xfrm>
            <a:off x="3552157" y="4224428"/>
            <a:ext cx="8364540" cy="162413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6600"/>
              <a:buFont typeface="Calibri"/>
              <a:buNone/>
            </a:pPr>
            <a:r>
              <a:rPr lang="en-US" sz="6600" b="1" u="sng">
                <a:solidFill>
                  <a:srgbClr val="203865"/>
                </a:solidFill>
              </a:rPr>
              <a:t>How does God save us?</a:t>
            </a:r>
            <a:endParaRPr/>
          </a:p>
        </p:txBody>
      </p:sp>
      <p:sp>
        <p:nvSpPr>
          <p:cNvPr id="840" name="Google Shape;840;p145"/>
          <p:cNvSpPr txBox="1"/>
          <p:nvPr/>
        </p:nvSpPr>
        <p:spPr>
          <a:xfrm>
            <a:off x="201561" y="368013"/>
            <a:ext cx="11788877" cy="39703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6000"/>
              <a:buFont typeface="Calibri"/>
              <a:buNone/>
            </a:pPr>
            <a:r>
              <a:rPr lang="en-US" sz="6000" b="0" i="0" u="none" strike="noStrike" cap="none">
                <a:solidFill>
                  <a:srgbClr val="223556"/>
                </a:solidFill>
                <a:latin typeface="Calibri"/>
                <a:ea typeface="Calibri"/>
                <a:cs typeface="Calibri"/>
                <a:sym typeface="Calibri"/>
              </a:rPr>
              <a:t>For </a:t>
            </a:r>
            <a:r>
              <a:rPr lang="en-US" sz="6000" b="0" i="0" u="none" strike="noStrike" cap="none">
                <a:solidFill>
                  <a:srgbClr val="FFCD3A"/>
                </a:solidFill>
                <a:latin typeface="Calibri"/>
                <a:ea typeface="Calibri"/>
                <a:cs typeface="Calibri"/>
                <a:sym typeface="Calibri"/>
              </a:rPr>
              <a:t>by grace</a:t>
            </a:r>
            <a:r>
              <a:rPr lang="en-US" sz="6000" b="0" i="0" u="none" strike="noStrike" cap="none">
                <a:solidFill>
                  <a:srgbClr val="223556"/>
                </a:solidFill>
                <a:latin typeface="Calibri"/>
                <a:ea typeface="Calibri"/>
                <a:cs typeface="Calibri"/>
                <a:sym typeface="Calibri"/>
              </a:rPr>
              <a:t> you have been saved </a:t>
            </a:r>
            <a:r>
              <a:rPr lang="en-US" sz="6000" b="0" i="0" u="none" strike="noStrike" cap="none">
                <a:solidFill>
                  <a:srgbClr val="FFCD3A"/>
                </a:solidFill>
                <a:latin typeface="Calibri"/>
                <a:ea typeface="Calibri"/>
                <a:cs typeface="Calibri"/>
                <a:sym typeface="Calibri"/>
              </a:rPr>
              <a:t>through faith</a:t>
            </a:r>
            <a:r>
              <a:rPr lang="en-US" sz="6000" b="0" i="0" u="none" strike="noStrike" cap="none">
                <a:solidFill>
                  <a:srgbClr val="223556"/>
                </a:solidFill>
                <a:latin typeface="Calibri"/>
                <a:ea typeface="Calibri"/>
                <a:cs typeface="Calibri"/>
                <a:sym typeface="Calibri"/>
              </a:rPr>
              <a:t>; and that not of yourselves, it is the gift of God;</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Ephesians 2:8</a:t>
            </a:r>
            <a:endParaRPr/>
          </a:p>
        </p:txBody>
      </p:sp>
      <p:sp>
        <p:nvSpPr>
          <p:cNvPr id="841" name="Google Shape;841;p145"/>
          <p:cNvSpPr txBox="1"/>
          <p:nvPr/>
        </p:nvSpPr>
        <p:spPr>
          <a:xfrm>
            <a:off x="3286971" y="5535225"/>
            <a:ext cx="8894912" cy="132277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5"/>
              </a:buClr>
              <a:buSzPts val="6600"/>
              <a:buFont typeface="Calibri"/>
              <a:buNone/>
            </a:pPr>
            <a:r>
              <a:rPr lang="en-US" sz="6600" b="1" i="0" u="none" strike="noStrike" cap="none">
                <a:solidFill>
                  <a:srgbClr val="203865"/>
                </a:solidFill>
                <a:latin typeface="Calibri"/>
                <a:ea typeface="Calibri"/>
                <a:cs typeface="Calibri"/>
                <a:sym typeface="Calibri"/>
              </a:rPr>
              <a:t>By GRACE through FAITH.</a:t>
            </a:r>
            <a:endParaRPr/>
          </a:p>
        </p:txBody>
      </p:sp>
      <p:pic>
        <p:nvPicPr>
          <p:cNvPr id="842" name="Google Shape;842;p145"/>
          <p:cNvPicPr preferRelativeResize="0"/>
          <p:nvPr/>
        </p:nvPicPr>
        <p:blipFill rotWithShape="1">
          <a:blip r:embed="rId3">
            <a:alphaModFix/>
          </a:blip>
          <a:srcRect/>
          <a:stretch/>
        </p:blipFill>
        <p:spPr>
          <a:xfrm>
            <a:off x="1" y="4839128"/>
            <a:ext cx="3589106" cy="2018872"/>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pic>
        <p:nvPicPr>
          <p:cNvPr id="847" name="Google Shape;847;p146"/>
          <p:cNvPicPr preferRelativeResize="0"/>
          <p:nvPr/>
        </p:nvPicPr>
        <p:blipFill rotWithShape="1">
          <a:blip r:embed="rId3">
            <a:alphaModFix/>
          </a:blip>
          <a:srcRect/>
          <a:stretch/>
        </p:blipFill>
        <p:spPr>
          <a:xfrm>
            <a:off x="2605607" y="1463494"/>
            <a:ext cx="6980785" cy="3931011"/>
          </a:xfrm>
          <a:prstGeom prst="rect">
            <a:avLst/>
          </a:prstGeom>
          <a:noFill/>
          <a:ln>
            <a:noFill/>
          </a:ln>
        </p:spPr>
      </p:pic>
      <p:sp>
        <p:nvSpPr>
          <p:cNvPr id="848" name="Google Shape;848;p146"/>
          <p:cNvSpPr txBox="1"/>
          <p:nvPr/>
        </p:nvSpPr>
        <p:spPr>
          <a:xfrm>
            <a:off x="152398" y="5393658"/>
            <a:ext cx="11887199"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“Against such things there is no law.”</a:t>
            </a:r>
            <a:endParaRPr/>
          </a:p>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Galatians 5:22-23</a:t>
            </a:r>
            <a:endParaRPr/>
          </a:p>
        </p:txBody>
      </p:sp>
      <p:sp>
        <p:nvSpPr>
          <p:cNvPr id="849" name="Google Shape;849;p146"/>
          <p:cNvSpPr txBox="1"/>
          <p:nvPr/>
        </p:nvSpPr>
        <p:spPr>
          <a:xfrm>
            <a:off x="2245894" y="322355"/>
            <a:ext cx="770021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6000"/>
              <a:buFont typeface="Calibri"/>
              <a:buNone/>
            </a:pPr>
            <a:r>
              <a:rPr lang="en-US" sz="6000" b="1" i="0" u="none" strike="noStrike" cap="none">
                <a:solidFill>
                  <a:srgbClr val="223556"/>
                </a:solidFill>
                <a:latin typeface="Calibri"/>
                <a:ea typeface="Calibri"/>
                <a:cs typeface="Calibri"/>
                <a:sym typeface="Calibri"/>
              </a:rPr>
              <a:t>The Fruit of the Spirit</a:t>
            </a:r>
            <a:endParaRPr/>
          </a:p>
        </p:txBody>
      </p:sp>
      <p:sp>
        <p:nvSpPr>
          <p:cNvPr id="850" name="Google Shape;850;p146"/>
          <p:cNvSpPr txBox="1"/>
          <p:nvPr/>
        </p:nvSpPr>
        <p:spPr>
          <a:xfrm>
            <a:off x="584805" y="1997415"/>
            <a:ext cx="2319688" cy="28623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LOVE</a:t>
            </a:r>
            <a:endParaRPr/>
          </a:p>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JOY</a:t>
            </a:r>
            <a:endParaRPr/>
          </a:p>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PEACE</a:t>
            </a:r>
            <a:endParaRPr/>
          </a:p>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PATIENCE</a:t>
            </a:r>
            <a:endParaRPr/>
          </a:p>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KINDNESS</a:t>
            </a:r>
            <a:endParaRPr/>
          </a:p>
        </p:txBody>
      </p:sp>
      <p:sp>
        <p:nvSpPr>
          <p:cNvPr id="851" name="Google Shape;851;p146"/>
          <p:cNvSpPr txBox="1"/>
          <p:nvPr/>
        </p:nvSpPr>
        <p:spPr>
          <a:xfrm>
            <a:off x="8969338" y="1997415"/>
            <a:ext cx="2904984" cy="28623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GOODNESS</a:t>
            </a:r>
            <a:endParaRPr/>
          </a:p>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FAITHFULNESS</a:t>
            </a:r>
            <a:endParaRPr/>
          </a:p>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GENTLENESS</a:t>
            </a:r>
            <a:endParaRPr/>
          </a:p>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SELF-CONTROL</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855"/>
        <p:cNvGrpSpPr/>
        <p:nvPr/>
      </p:nvGrpSpPr>
      <p:grpSpPr>
        <a:xfrm>
          <a:off x="0" y="0"/>
          <a:ext cx="0" cy="0"/>
          <a:chOff x="0" y="0"/>
          <a:chExt cx="0" cy="0"/>
        </a:xfrm>
      </p:grpSpPr>
      <p:sp>
        <p:nvSpPr>
          <p:cNvPr id="856" name="Google Shape;856;p147"/>
          <p:cNvSpPr/>
          <p:nvPr/>
        </p:nvSpPr>
        <p:spPr>
          <a:xfrm>
            <a:off x="198632" y="1847716"/>
            <a:ext cx="11794733" cy="3400747"/>
          </a:xfrm>
          <a:prstGeom prst="round2DiagRect">
            <a:avLst>
              <a:gd name="adj1" fmla="val 0"/>
              <a:gd name="adj2" fmla="val 20410"/>
            </a:avLst>
          </a:prstGeom>
          <a:solidFill>
            <a:srgbClr val="FFFFFF"/>
          </a:solidFill>
          <a:ln w="127000" cap="flat" cmpd="sng">
            <a:solidFill>
              <a:srgbClr val="20386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600"/>
              <a:buFont typeface="Calibri"/>
              <a:buNone/>
            </a:pPr>
            <a:endParaRPr sz="9600" b="1" i="0" u="none" strike="noStrike" cap="none">
              <a:solidFill>
                <a:srgbClr val="203863"/>
              </a:solidFill>
              <a:latin typeface="Calibri"/>
              <a:ea typeface="Calibri"/>
              <a:cs typeface="Calibri"/>
              <a:sym typeface="Calibri"/>
            </a:endParaRPr>
          </a:p>
        </p:txBody>
      </p:sp>
      <p:sp>
        <p:nvSpPr>
          <p:cNvPr id="857" name="Google Shape;857;p147"/>
          <p:cNvSpPr txBox="1"/>
          <p:nvPr/>
        </p:nvSpPr>
        <p:spPr>
          <a:xfrm>
            <a:off x="111303" y="-133422"/>
            <a:ext cx="11969392"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1500"/>
              <a:buFont typeface="Calibri"/>
              <a:buNone/>
            </a:pPr>
            <a:r>
              <a:rPr lang="en-US" sz="11500" b="0" i="0" u="none" strike="noStrike" cap="none">
                <a:solidFill>
                  <a:srgbClr val="FFFFFF"/>
                </a:solidFill>
                <a:latin typeface="Calibri"/>
                <a:ea typeface="Calibri"/>
                <a:cs typeface="Calibri"/>
                <a:sym typeface="Calibri"/>
              </a:rPr>
              <a:t>Welcome Guests!</a:t>
            </a:r>
            <a:endParaRPr/>
          </a:p>
        </p:txBody>
      </p:sp>
      <p:pic>
        <p:nvPicPr>
          <p:cNvPr id="858" name="Google Shape;858;p147"/>
          <p:cNvPicPr preferRelativeResize="0"/>
          <p:nvPr/>
        </p:nvPicPr>
        <p:blipFill rotWithShape="1">
          <a:blip r:embed="rId3">
            <a:alphaModFix/>
          </a:blip>
          <a:srcRect/>
          <a:stretch/>
        </p:blipFill>
        <p:spPr>
          <a:xfrm>
            <a:off x="164183" y="1609537"/>
            <a:ext cx="3865030" cy="3865030"/>
          </a:xfrm>
          <a:prstGeom prst="rect">
            <a:avLst/>
          </a:prstGeom>
          <a:noFill/>
          <a:ln>
            <a:noFill/>
          </a:ln>
        </p:spPr>
      </p:pic>
      <p:sp>
        <p:nvSpPr>
          <p:cNvPr id="859" name="Google Shape;859;p147"/>
          <p:cNvSpPr txBox="1"/>
          <p:nvPr/>
        </p:nvSpPr>
        <p:spPr>
          <a:xfrm>
            <a:off x="3451125" y="1951011"/>
            <a:ext cx="893338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03863"/>
              </a:buClr>
              <a:buSzPts val="11500"/>
              <a:buFont typeface="Play"/>
              <a:buNone/>
            </a:pPr>
            <a:r>
              <a:rPr lang="en-US" sz="11500" b="1" i="0" u="sng" strike="noStrike" cap="none">
                <a:solidFill>
                  <a:srgbClr val="203863"/>
                </a:solidFill>
                <a:latin typeface="Play"/>
                <a:ea typeface="Play"/>
                <a:cs typeface="Play"/>
                <a:sym typeface="Play"/>
              </a:rPr>
              <a:t>OLD UNION</a:t>
            </a:r>
            <a:endParaRPr/>
          </a:p>
        </p:txBody>
      </p:sp>
      <p:sp>
        <p:nvSpPr>
          <p:cNvPr id="860" name="Google Shape;860;p147"/>
          <p:cNvSpPr txBox="1"/>
          <p:nvPr/>
        </p:nvSpPr>
        <p:spPr>
          <a:xfrm>
            <a:off x="3349445" y="3329245"/>
            <a:ext cx="893338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E64A9"/>
              </a:buClr>
              <a:buSzPts val="11500"/>
              <a:buFont typeface="Arial"/>
              <a:buNone/>
            </a:pPr>
            <a:r>
              <a:rPr lang="en-US" sz="11500" b="1" i="0" u="none" strike="noStrike" cap="none">
                <a:solidFill>
                  <a:srgbClr val="0E64A9"/>
                </a:solidFill>
                <a:latin typeface="Arial"/>
                <a:ea typeface="Arial"/>
                <a:cs typeface="Arial"/>
                <a:sym typeface="Arial"/>
              </a:rPr>
              <a:t>NEW LIFE</a:t>
            </a:r>
            <a:endParaRPr/>
          </a:p>
        </p:txBody>
      </p:sp>
      <p:sp>
        <p:nvSpPr>
          <p:cNvPr id="861" name="Google Shape;861;p147"/>
          <p:cNvSpPr txBox="1"/>
          <p:nvPr/>
        </p:nvSpPr>
        <p:spPr>
          <a:xfrm>
            <a:off x="309938" y="5593657"/>
            <a:ext cx="11882062"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03863"/>
              </a:buClr>
              <a:buSzPts val="5400"/>
              <a:buFont typeface="Calibri"/>
              <a:buNone/>
            </a:pPr>
            <a:r>
              <a:rPr lang="en-US" sz="5400" b="1" i="0" u="none" strike="noStrike" cap="none">
                <a:solidFill>
                  <a:srgbClr val="203863"/>
                </a:solidFill>
                <a:latin typeface="Calibri"/>
                <a:ea typeface="Calibri"/>
                <a:cs typeface="Calibri"/>
                <a:sym typeface="Calibri"/>
              </a:rPr>
              <a:t>Following Jesus changes everything!</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865"/>
        <p:cNvGrpSpPr/>
        <p:nvPr/>
      </p:nvGrpSpPr>
      <p:grpSpPr>
        <a:xfrm>
          <a:off x="0" y="0"/>
          <a:ext cx="0" cy="0"/>
          <a:chOff x="0" y="0"/>
          <a:chExt cx="0" cy="0"/>
        </a:xfrm>
      </p:grpSpPr>
      <p:sp>
        <p:nvSpPr>
          <p:cNvPr id="866" name="Google Shape;866;p148"/>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67" name="Google Shape;867;p148"/>
          <p:cNvSpPr txBox="1"/>
          <p:nvPr/>
        </p:nvSpPr>
        <p:spPr>
          <a:xfrm>
            <a:off x="1755834" y="2028616"/>
            <a:ext cx="8680330" cy="28007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8800"/>
              <a:buFont typeface="Arial"/>
              <a:buNone/>
            </a:pPr>
            <a:r>
              <a:rPr lang="en-US" sz="8800" b="1" i="0" u="none" strike="noStrike" cap="none">
                <a:solidFill>
                  <a:srgbClr val="1F1646"/>
                </a:solidFill>
                <a:latin typeface="Arial"/>
                <a:ea typeface="Arial"/>
                <a:cs typeface="Arial"/>
                <a:sym typeface="Arial"/>
              </a:rPr>
              <a:t>Here I Am To Worship</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149"/>
          <p:cNvSpPr txBox="1"/>
          <p:nvPr/>
        </p:nvSpPr>
        <p:spPr>
          <a:xfrm>
            <a:off x="2193925" y="1952625"/>
            <a:ext cx="663624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Light of the world, You stepped down into darkness,</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Opened my eyes, let me see,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Beauty that made this heart adore You,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Hope of a life spent with You.</a:t>
            </a:r>
            <a:endParaRPr/>
          </a:p>
        </p:txBody>
      </p:sp>
      <p:pic>
        <p:nvPicPr>
          <p:cNvPr id="873" name="Google Shape;873;p149"/>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874" name="Google Shape;874;p149"/>
          <p:cNvSpPr txBox="1"/>
          <p:nvPr/>
        </p:nvSpPr>
        <p:spPr>
          <a:xfrm>
            <a:off x="1676400" y="6065839"/>
            <a:ext cx="504862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Word and Music: Tim Hughes / Arr: James W. Tackett</a:t>
            </a:r>
            <a:endParaRPr/>
          </a:p>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Copyright © 2000 Thankyou Music (Admin. EMI Christian Music Publishing)</a:t>
            </a:r>
            <a:endParaRPr/>
          </a:p>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International Copyright Secured. All Rights Reserved. Used By Permission.</a:t>
            </a:r>
            <a:endParaRPr/>
          </a:p>
        </p:txBody>
      </p:sp>
      <p:sp>
        <p:nvSpPr>
          <p:cNvPr id="875" name="Google Shape;875;p149"/>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
        <p:nvSpPr>
          <p:cNvPr id="876" name="Google Shape;876;p149"/>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Here I Am To Worship</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150"/>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882" name="Google Shape;882;p150"/>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
        <p:nvSpPr>
          <p:cNvPr id="883" name="Google Shape;883;p150"/>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Here I Am To Worship</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51"/>
          <p:cNvSpPr txBox="1"/>
          <p:nvPr/>
        </p:nvSpPr>
        <p:spPr>
          <a:xfrm>
            <a:off x="2133600" y="2286000"/>
            <a:ext cx="5944256"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Here I am to worship. Here I am to bow down.</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Here I am to say that You're my God.</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You're altogether lovely, altogether worthy,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altogether wonderful to me.</a:t>
            </a:r>
            <a:endParaRPr/>
          </a:p>
        </p:txBody>
      </p:sp>
      <p:pic>
        <p:nvPicPr>
          <p:cNvPr id="889" name="Google Shape;889;p151"/>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890" name="Google Shape;890;p151"/>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
        <p:nvSpPr>
          <p:cNvPr id="891" name="Google Shape;891;p151"/>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Here I Am To Worship</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pic>
        <p:nvPicPr>
          <p:cNvPr id="896" name="Google Shape;896;p152"/>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897" name="Google Shape;897;p152"/>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
        <p:nvSpPr>
          <p:cNvPr id="898" name="Google Shape;898;p152"/>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Here I Am To Worship</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153"/>
          <p:cNvSpPr txBox="1"/>
          <p:nvPr/>
        </p:nvSpPr>
        <p:spPr>
          <a:xfrm>
            <a:off x="2193925" y="1908175"/>
            <a:ext cx="5547288"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King of all days, all so highly exalted,</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Glorious in heaven above,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Humbly You came to the earth You created,</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All for our sake be-came poor.</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Beauty that made this heart adore You,</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Hope of a life spent with You.</a:t>
            </a:r>
            <a:endParaRPr/>
          </a:p>
        </p:txBody>
      </p:sp>
      <p:pic>
        <p:nvPicPr>
          <p:cNvPr id="904" name="Google Shape;904;p153"/>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905" name="Google Shape;905;p153"/>
          <p:cNvSpPr txBox="1"/>
          <p:nvPr/>
        </p:nvSpPr>
        <p:spPr>
          <a:xfrm>
            <a:off x="1676400" y="6065839"/>
            <a:ext cx="504862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Word and Music: Tim Hughes / Arr: James W. Tackett</a:t>
            </a:r>
            <a:endParaRPr/>
          </a:p>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Copyright © 2000 Thankyou Music (Admin. EMI Christian Music Publishing)</a:t>
            </a:r>
            <a:endParaRPr/>
          </a:p>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International Copyright Secured. All Rights Reserved. Used By Permission.</a:t>
            </a:r>
            <a:endParaRPr/>
          </a:p>
        </p:txBody>
      </p:sp>
      <p:sp>
        <p:nvSpPr>
          <p:cNvPr id="906" name="Google Shape;906;p153"/>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
        <p:nvSpPr>
          <p:cNvPr id="907" name="Google Shape;907;p153"/>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Here I Am To Worship</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pic>
        <p:nvPicPr>
          <p:cNvPr id="912" name="Google Shape;912;p154"/>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913" name="Google Shape;913;p154"/>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
        <p:nvSpPr>
          <p:cNvPr id="914" name="Google Shape;914;p154"/>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Here I Am To Worship</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0"/>
        <p:cNvGrpSpPr/>
        <p:nvPr/>
      </p:nvGrpSpPr>
      <p:grpSpPr>
        <a:xfrm>
          <a:off x="0" y="0"/>
          <a:ext cx="0" cy="0"/>
          <a:chOff x="0" y="0"/>
          <a:chExt cx="0" cy="0"/>
        </a:xfrm>
      </p:grpSpPr>
      <p:sp>
        <p:nvSpPr>
          <p:cNvPr id="581" name="Google Shape;581;p110"/>
          <p:cNvSpPr txBox="1">
            <a:spLocks noGrp="1"/>
          </p:cNvSpPr>
          <p:nvPr>
            <p:ph type="title"/>
          </p:nvPr>
        </p:nvSpPr>
        <p:spPr>
          <a:xfrm>
            <a:off x="797640" y="274639"/>
            <a:ext cx="1055124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800"/>
              <a:buFont typeface="Lato"/>
              <a:buNone/>
            </a:pPr>
            <a:endParaRPr/>
          </a:p>
        </p:txBody>
      </p:sp>
      <p:sp>
        <p:nvSpPr>
          <p:cNvPr id="582" name="Google Shape;582;p110"/>
          <p:cNvSpPr txBox="1">
            <a:spLocks noGrp="1"/>
          </p:cNvSpPr>
          <p:nvPr>
            <p:ph type="body" idx="1"/>
          </p:nvPr>
        </p:nvSpPr>
        <p:spPr>
          <a:xfrm>
            <a:off x="797985" y="1668583"/>
            <a:ext cx="10551583" cy="4856324"/>
          </a:xfrm>
          <a:prstGeom prst="rect">
            <a:avLst/>
          </a:prstGeom>
          <a:noFill/>
          <a:ln>
            <a:noFill/>
          </a:ln>
        </p:spPr>
        <p:txBody>
          <a:bodyPr spcFirstLastPara="1" wrap="square" lIns="91425" tIns="45700" rIns="91425" bIns="45700" anchor="t" anchorCtr="0">
            <a:normAutofit/>
          </a:bodyPr>
          <a:lstStyle/>
          <a:p>
            <a:pPr marL="457189" lvl="0" indent="-186234" algn="l" rtl="0">
              <a:spcBef>
                <a:spcPts val="0"/>
              </a:spcBef>
              <a:spcAft>
                <a:spcPts val="0"/>
              </a:spcAft>
              <a:buClr>
                <a:schemeClr val="dk1"/>
              </a:buClr>
              <a:buSzPts val="4267"/>
              <a:buNone/>
            </a:pPr>
            <a:endParaRPr/>
          </a:p>
        </p:txBody>
      </p:sp>
      <p:pic>
        <p:nvPicPr>
          <p:cNvPr id="583" name="Google Shape;583;p110"/>
          <p:cNvPicPr preferRelativeResize="0"/>
          <p:nvPr/>
        </p:nvPicPr>
        <p:blipFill rotWithShape="1">
          <a:blip r:embed="rId3">
            <a:alphaModFix/>
          </a:blip>
          <a:srcRect/>
          <a:stretch/>
        </p:blipFill>
        <p:spPr>
          <a:xfrm>
            <a:off x="0" y="-1005840"/>
            <a:ext cx="12192000" cy="7863840"/>
          </a:xfrm>
          <a:prstGeom prst="rect">
            <a:avLst/>
          </a:prstGeom>
          <a:noFill/>
          <a:ln>
            <a:noFill/>
          </a:ln>
        </p:spPr>
      </p:pic>
      <p:sp>
        <p:nvSpPr>
          <p:cNvPr id="584" name="Google Shape;584;p110"/>
          <p:cNvSpPr txBox="1"/>
          <p:nvPr/>
        </p:nvSpPr>
        <p:spPr>
          <a:xfrm>
            <a:off x="609599" y="5827281"/>
            <a:ext cx="11153775" cy="6667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733"/>
              <a:buFont typeface="Arial"/>
              <a:buNone/>
            </a:pPr>
            <a:r>
              <a:rPr lang="en-US" sz="3733" b="0" i="0" u="none" strike="noStrike" cap="none">
                <a:solidFill>
                  <a:srgbClr val="FFFFFF"/>
                </a:solidFill>
                <a:latin typeface="Arial"/>
                <a:ea typeface="Arial"/>
                <a:cs typeface="Arial"/>
                <a:sym typeface="Arial"/>
              </a:rPr>
              <a:t>Wednesday Night 7pm Fellowship Hall Bible Class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155"/>
          <p:cNvSpPr txBox="1"/>
          <p:nvPr/>
        </p:nvSpPr>
        <p:spPr>
          <a:xfrm>
            <a:off x="2133600" y="2286000"/>
            <a:ext cx="5944256"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Here I am to worship. Here I am to bow down.</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Here I am to say that You're my God.</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You're altogether lovely, altogether worthy,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altogether wonderful to me.</a:t>
            </a:r>
            <a:endParaRPr/>
          </a:p>
        </p:txBody>
      </p:sp>
      <p:pic>
        <p:nvPicPr>
          <p:cNvPr id="920" name="Google Shape;920;p155"/>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921" name="Google Shape;921;p155"/>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
        <p:nvSpPr>
          <p:cNvPr id="922" name="Google Shape;922;p155"/>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Here I Am To Worship</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pic>
        <p:nvPicPr>
          <p:cNvPr id="927" name="Google Shape;927;p156"/>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928" name="Google Shape;928;p156"/>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
        <p:nvSpPr>
          <p:cNvPr id="929" name="Google Shape;929;p156"/>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Here I Am To Worship</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pic>
        <p:nvPicPr>
          <p:cNvPr id="934" name="Google Shape;934;p157"/>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935" name="Google Shape;935;p157"/>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
        <p:nvSpPr>
          <p:cNvPr id="936" name="Google Shape;936;p157"/>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Here I Am To Worship</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940"/>
        <p:cNvGrpSpPr/>
        <p:nvPr/>
      </p:nvGrpSpPr>
      <p:grpSpPr>
        <a:xfrm>
          <a:off x="0" y="0"/>
          <a:ext cx="0" cy="0"/>
          <a:chOff x="0" y="0"/>
          <a:chExt cx="0" cy="0"/>
        </a:xfrm>
      </p:grpSpPr>
      <p:sp>
        <p:nvSpPr>
          <p:cNvPr id="941" name="Google Shape;941;p158"/>
          <p:cNvSpPr/>
          <p:nvPr/>
        </p:nvSpPr>
        <p:spPr>
          <a:xfrm>
            <a:off x="1678111" y="978243"/>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42" name="Google Shape;942;p158"/>
          <p:cNvSpPr txBox="1"/>
          <p:nvPr/>
        </p:nvSpPr>
        <p:spPr>
          <a:xfrm>
            <a:off x="1755833" y="2028615"/>
            <a:ext cx="8680330" cy="28007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8800"/>
              <a:buFont typeface="Arial"/>
              <a:buNone/>
            </a:pPr>
            <a:r>
              <a:rPr lang="en-US" sz="8800" b="1" i="0" u="none" strike="noStrike" cap="none">
                <a:solidFill>
                  <a:srgbClr val="1F1646"/>
                </a:solidFill>
                <a:latin typeface="Arial"/>
                <a:ea typeface="Arial"/>
                <a:cs typeface="Arial"/>
                <a:sym typeface="Arial"/>
              </a:rPr>
              <a:t>Blessed</a:t>
            </a:r>
            <a:endParaRPr/>
          </a:p>
          <a:p>
            <a:pPr marL="0" marR="0" lvl="0" indent="0" algn="ctr" rtl="0">
              <a:lnSpc>
                <a:spcPct val="100000"/>
              </a:lnSpc>
              <a:spcBef>
                <a:spcPts val="0"/>
              </a:spcBef>
              <a:spcAft>
                <a:spcPts val="0"/>
              </a:spcAft>
              <a:buClr>
                <a:srgbClr val="1F1646"/>
              </a:buClr>
              <a:buSzPts val="8800"/>
              <a:buFont typeface="Arial"/>
              <a:buNone/>
            </a:pPr>
            <a:r>
              <a:rPr lang="en-US" sz="8800" b="1" i="0" u="none" strike="noStrike" cap="none">
                <a:solidFill>
                  <a:srgbClr val="1F1646"/>
                </a:solidFill>
                <a:latin typeface="Arial"/>
                <a:ea typeface="Arial"/>
                <a:cs typeface="Arial"/>
                <a:sym typeface="Arial"/>
              </a:rPr>
              <a:t>Assurance</a:t>
            </a:r>
            <a:endParaRPr sz="8800" b="1" i="0" u="none" strike="noStrike" cap="none">
              <a:solidFill>
                <a:srgbClr val="1F1646"/>
              </a:solidFill>
              <a:latin typeface="Arial"/>
              <a:ea typeface="Arial"/>
              <a:cs typeface="Arial"/>
              <a:sym typeface="Arial"/>
            </a:endParaRPr>
          </a:p>
        </p:txBody>
      </p:sp>
      <p:sp>
        <p:nvSpPr>
          <p:cNvPr id="943" name="Google Shape;943;p158"/>
          <p:cNvSpPr txBox="1"/>
          <p:nvPr/>
        </p:nvSpPr>
        <p:spPr>
          <a:xfrm>
            <a:off x="0" y="5820438"/>
            <a:ext cx="195392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5400"/>
              <a:buFont typeface="Arial"/>
              <a:buNone/>
            </a:pPr>
            <a:r>
              <a:rPr lang="en-US" sz="5400" b="1" i="0" u="none" strike="noStrike" cap="none">
                <a:solidFill>
                  <a:srgbClr val="1F1646"/>
                </a:solidFill>
                <a:latin typeface="Arial"/>
                <a:ea typeface="Arial"/>
                <a:cs typeface="Arial"/>
                <a:sym typeface="Arial"/>
              </a:rPr>
              <a:t>#71</a:t>
            </a:r>
            <a:endParaRPr sz="5400" b="1" i="0" u="none" strike="noStrike" cap="none">
              <a:solidFill>
                <a:srgbClr val="1F1646"/>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159"/>
          <p:cNvSpPr txBox="1"/>
          <p:nvPr/>
        </p:nvSpPr>
        <p:spPr>
          <a:xfrm>
            <a:off x="3946526" y="1793875"/>
            <a:ext cx="5150769"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1.</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Blessed assurance, Jesus is mine!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O what a foretaste of glory divine!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Heir of salvation, purchase of God,</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Born of His Spirit, washed in His blood.</a:t>
            </a:r>
            <a:endParaRPr/>
          </a:p>
        </p:txBody>
      </p:sp>
      <p:pic>
        <p:nvPicPr>
          <p:cNvPr id="949" name="Google Shape;949;p159"/>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950" name="Google Shape;950;p159"/>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Blessed Assurance</a:t>
            </a:r>
            <a:endParaRPr sz="5400"/>
          </a:p>
        </p:txBody>
      </p:sp>
      <p:sp>
        <p:nvSpPr>
          <p:cNvPr id="951" name="Google Shape;951;p159"/>
          <p:cNvSpPr txBox="1"/>
          <p:nvPr/>
        </p:nvSpPr>
        <p:spPr>
          <a:xfrm>
            <a:off x="1752600" y="6276976"/>
            <a:ext cx="2846388"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Words by: Fanny J. Crosby</a:t>
            </a:r>
            <a:endParaRPr/>
          </a:p>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Music by: Mrs. Joseph F. Knapp</a:t>
            </a:r>
            <a:endParaRPr/>
          </a:p>
        </p:txBody>
      </p:sp>
      <p:sp>
        <p:nvSpPr>
          <p:cNvPr id="952" name="Google Shape;952;p159"/>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957" name="Google Shape;957;p160"/>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958" name="Google Shape;958;p160"/>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Blessed Assurance</a:t>
            </a:r>
            <a:endParaRPr sz="5400"/>
          </a:p>
        </p:txBody>
      </p:sp>
      <p:sp>
        <p:nvSpPr>
          <p:cNvPr id="959" name="Google Shape;959;p160"/>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161"/>
          <p:cNvSpPr txBox="1"/>
          <p:nvPr/>
        </p:nvSpPr>
        <p:spPr>
          <a:xfrm>
            <a:off x="3108325" y="1565275"/>
            <a:ext cx="476124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This is my story, this is my song,</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Praising my Savior all the day long;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This is my story, this is my song,</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Praising my Savior all the day long.</a:t>
            </a:r>
            <a:endParaRPr/>
          </a:p>
        </p:txBody>
      </p:sp>
      <p:pic>
        <p:nvPicPr>
          <p:cNvPr id="965" name="Google Shape;965;p161"/>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966" name="Google Shape;966;p161"/>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Blessed Assurance</a:t>
            </a:r>
            <a:endParaRPr sz="5400"/>
          </a:p>
        </p:txBody>
      </p:sp>
      <p:sp>
        <p:nvSpPr>
          <p:cNvPr id="967" name="Google Shape;967;p161"/>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972" name="Google Shape;972;p162"/>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973" name="Google Shape;973;p162"/>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Blessed Assurance</a:t>
            </a:r>
            <a:endParaRPr sz="5400"/>
          </a:p>
        </p:txBody>
      </p:sp>
      <p:sp>
        <p:nvSpPr>
          <p:cNvPr id="974" name="Google Shape;974;p162"/>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63"/>
          <p:cNvSpPr txBox="1"/>
          <p:nvPr/>
        </p:nvSpPr>
        <p:spPr>
          <a:xfrm>
            <a:off x="3946526" y="1717675"/>
            <a:ext cx="5456109"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2.</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Perfect submission, perfect delight,</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Visions of rapture now burst on my sight;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Angels descending bring from above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Echoes of mercy, whispers of love.</a:t>
            </a:r>
            <a:endParaRPr/>
          </a:p>
        </p:txBody>
      </p:sp>
      <p:pic>
        <p:nvPicPr>
          <p:cNvPr id="980" name="Google Shape;980;p163"/>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981" name="Google Shape;981;p163"/>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Blessed Assurance</a:t>
            </a:r>
            <a:endParaRPr sz="5400"/>
          </a:p>
        </p:txBody>
      </p:sp>
      <p:sp>
        <p:nvSpPr>
          <p:cNvPr id="982" name="Google Shape;982;p163"/>
          <p:cNvSpPr txBox="1"/>
          <p:nvPr/>
        </p:nvSpPr>
        <p:spPr>
          <a:xfrm>
            <a:off x="1752600" y="6276976"/>
            <a:ext cx="2846388"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Words by: Fanny J. Crosby</a:t>
            </a:r>
            <a:endParaRPr/>
          </a:p>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Music by: Mrs. Joseph F. Knapp</a:t>
            </a:r>
            <a:endParaRPr/>
          </a:p>
        </p:txBody>
      </p:sp>
      <p:sp>
        <p:nvSpPr>
          <p:cNvPr id="983" name="Google Shape;983;p163"/>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8" name="Google Shape;988;p164"/>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989" name="Google Shape;989;p164"/>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Blessed Assurance</a:t>
            </a:r>
            <a:endParaRPr sz="5400"/>
          </a:p>
        </p:txBody>
      </p:sp>
      <p:sp>
        <p:nvSpPr>
          <p:cNvPr id="990" name="Google Shape;990;p164"/>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8"/>
        <p:cNvGrpSpPr/>
        <p:nvPr/>
      </p:nvGrpSpPr>
      <p:grpSpPr>
        <a:xfrm>
          <a:off x="0" y="0"/>
          <a:ext cx="0" cy="0"/>
          <a:chOff x="0" y="0"/>
          <a:chExt cx="0" cy="0"/>
        </a:xfrm>
      </p:grpSpPr>
      <p:sp>
        <p:nvSpPr>
          <p:cNvPr id="589" name="Google Shape;589;p111"/>
          <p:cNvSpPr/>
          <p:nvPr/>
        </p:nvSpPr>
        <p:spPr>
          <a:xfrm>
            <a:off x="453190" y="457200"/>
            <a:ext cx="11281609" cy="5943603"/>
          </a:xfrm>
          <a:prstGeom prst="rect">
            <a:avLst/>
          </a:prstGeom>
          <a:solidFill>
            <a:srgbClr val="FFFFFF"/>
          </a:solidFill>
          <a:ln>
            <a:noFill/>
          </a:ln>
          <a:effectLst>
            <a:outerShdw blurRad="50800" algn="ctr" rotWithShape="0">
              <a:srgbClr val="000000">
                <a:alpha val="65882"/>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0" name="Google Shape;590;p111"/>
          <p:cNvSpPr/>
          <p:nvPr/>
        </p:nvSpPr>
        <p:spPr>
          <a:xfrm>
            <a:off x="616738" y="621793"/>
            <a:ext cx="10954512" cy="5614416"/>
          </a:xfrm>
          <a:prstGeom prst="rect">
            <a:avLst/>
          </a:prstGeom>
          <a:solidFill>
            <a:schemeClr val="lt1"/>
          </a:solidFill>
          <a:ln w="9525" cap="sq" cmpd="sng">
            <a:solidFill>
              <a:srgbClr val="3F3F3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1" name="Google Shape;591;p111"/>
          <p:cNvSpPr txBox="1">
            <a:spLocks noGrp="1"/>
          </p:cNvSpPr>
          <p:nvPr>
            <p:ph type="ctrTitle"/>
          </p:nvPr>
        </p:nvSpPr>
        <p:spPr>
          <a:xfrm>
            <a:off x="792480" y="1348844"/>
            <a:ext cx="6436221" cy="304270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83000"/>
              </a:lnSpc>
              <a:spcBef>
                <a:spcPts val="0"/>
              </a:spcBef>
              <a:spcAft>
                <a:spcPts val="0"/>
              </a:spcAft>
              <a:buClr>
                <a:srgbClr val="262626"/>
              </a:buClr>
              <a:buSzPct val="100000"/>
              <a:buFont typeface="Arial"/>
              <a:buNone/>
            </a:pPr>
            <a:r>
              <a:rPr lang="en-US" sz="6000"/>
              <a:t>HAVING TROUBLE HEARING? </a:t>
            </a:r>
            <a:br>
              <a:rPr lang="en-US" sz="6000"/>
            </a:br>
            <a:r>
              <a:rPr lang="en-US" sz="2700"/>
              <a:t> </a:t>
            </a:r>
            <a:br>
              <a:rPr lang="en-US" sz="6000"/>
            </a:br>
            <a:r>
              <a:rPr lang="en-US" sz="6000"/>
              <a:t>WE HAVE AUDIO AIDS TO ASSIST</a:t>
            </a:r>
            <a:endParaRPr/>
          </a:p>
        </p:txBody>
      </p:sp>
      <p:sp>
        <p:nvSpPr>
          <p:cNvPr id="592" name="Google Shape;592;p111"/>
          <p:cNvSpPr txBox="1">
            <a:spLocks noGrp="1"/>
          </p:cNvSpPr>
          <p:nvPr>
            <p:ph type="subTitle" idx="1"/>
          </p:nvPr>
        </p:nvSpPr>
        <p:spPr>
          <a:xfrm>
            <a:off x="792479" y="4401926"/>
            <a:ext cx="6272673" cy="950253"/>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SzPts val="2800"/>
              <a:buNone/>
            </a:pPr>
            <a:r>
              <a:rPr lang="en-US" sz="2800"/>
              <a:t>See one of the Ushers or Deacons in the foyer and we will be glad to get you a device for service.</a:t>
            </a:r>
            <a:endParaRPr/>
          </a:p>
        </p:txBody>
      </p:sp>
      <p:sp>
        <p:nvSpPr>
          <p:cNvPr id="593" name="Google Shape;593;p111"/>
          <p:cNvSpPr/>
          <p:nvPr/>
        </p:nvSpPr>
        <p:spPr>
          <a:xfrm>
            <a:off x="3034898" y="446824"/>
            <a:ext cx="1920240" cy="73152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cxnSp>
        <p:nvCxnSpPr>
          <p:cNvPr id="594" name="Google Shape;594;p111"/>
          <p:cNvCxnSpPr/>
          <p:nvPr/>
        </p:nvCxnSpPr>
        <p:spPr>
          <a:xfrm>
            <a:off x="3149198" y="446823"/>
            <a:ext cx="0" cy="640080"/>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595" name="Google Shape;595;p111"/>
          <p:cNvCxnSpPr/>
          <p:nvPr/>
        </p:nvCxnSpPr>
        <p:spPr>
          <a:xfrm>
            <a:off x="4840838" y="446823"/>
            <a:ext cx="0" cy="640080"/>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596" name="Google Shape;596;p111"/>
          <p:cNvCxnSpPr/>
          <p:nvPr/>
        </p:nvCxnSpPr>
        <p:spPr>
          <a:xfrm>
            <a:off x="3149198" y="1092118"/>
            <a:ext cx="1691640" cy="0"/>
          </a:xfrm>
          <a:prstGeom prst="straightConnector1">
            <a:avLst/>
          </a:prstGeom>
          <a:solidFill>
            <a:srgbClr val="262626"/>
          </a:solidFill>
          <a:ln w="9525" cap="flat" cmpd="sng">
            <a:solidFill>
              <a:srgbClr val="FFFFFF"/>
            </a:solidFill>
            <a:prstDash val="solid"/>
            <a:miter lim="800000"/>
            <a:headEnd type="none" w="sm" len="sm"/>
            <a:tailEnd type="none" w="sm" len="sm"/>
          </a:ln>
        </p:spPr>
      </p:cxnSp>
      <p:pic>
        <p:nvPicPr>
          <p:cNvPr id="597" name="Google Shape;597;p111"/>
          <p:cNvPicPr preferRelativeResize="0"/>
          <p:nvPr/>
        </p:nvPicPr>
        <p:blipFill rotWithShape="1">
          <a:blip r:embed="rId3">
            <a:alphaModFix/>
          </a:blip>
          <a:srcRect r="3014"/>
          <a:stretch/>
        </p:blipFill>
        <p:spPr>
          <a:xfrm>
            <a:off x="7343001" y="769569"/>
            <a:ext cx="4056519" cy="5346751"/>
          </a:xfrm>
          <a:prstGeom prst="rect">
            <a:avLst/>
          </a:prstGeom>
          <a:noFill/>
          <a:ln>
            <a:noFill/>
          </a:ln>
        </p:spPr>
      </p:pic>
      <p:pic>
        <p:nvPicPr>
          <p:cNvPr id="598" name="Google Shape;598;p111"/>
          <p:cNvPicPr preferRelativeResize="0"/>
          <p:nvPr/>
        </p:nvPicPr>
        <p:blipFill rotWithShape="1">
          <a:blip r:embed="rId4">
            <a:alphaModFix/>
          </a:blip>
          <a:srcRect/>
          <a:stretch/>
        </p:blipFill>
        <p:spPr>
          <a:xfrm>
            <a:off x="7506550" y="2287130"/>
            <a:ext cx="2110014" cy="123839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pic>
        <p:nvPicPr>
          <p:cNvPr id="995" name="Google Shape;995;p165"/>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996" name="Google Shape;996;p165"/>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Blessed Assurance</a:t>
            </a:r>
            <a:endParaRPr sz="5400"/>
          </a:p>
        </p:txBody>
      </p:sp>
      <p:sp>
        <p:nvSpPr>
          <p:cNvPr id="997" name="Google Shape;997;p165"/>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66"/>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003" name="Google Shape;1003;p166"/>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Blessed Assurance</a:t>
            </a:r>
            <a:endParaRPr sz="5400"/>
          </a:p>
        </p:txBody>
      </p:sp>
      <p:sp>
        <p:nvSpPr>
          <p:cNvPr id="1004" name="Google Shape;1004;p166"/>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167"/>
          <p:cNvSpPr txBox="1"/>
          <p:nvPr/>
        </p:nvSpPr>
        <p:spPr>
          <a:xfrm>
            <a:off x="3870326" y="1793875"/>
            <a:ext cx="5456943"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3.</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Perfect submission, all is at rest;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 in my Savior am happy and blest;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Watching and waiting, looking above,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Filled with His good-ness, lost in His love.</a:t>
            </a:r>
            <a:endParaRPr/>
          </a:p>
        </p:txBody>
      </p:sp>
      <p:pic>
        <p:nvPicPr>
          <p:cNvPr id="1010" name="Google Shape;1010;p167"/>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011" name="Google Shape;1011;p167"/>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Blessed Assurance</a:t>
            </a:r>
            <a:endParaRPr sz="5400"/>
          </a:p>
        </p:txBody>
      </p:sp>
      <p:sp>
        <p:nvSpPr>
          <p:cNvPr id="1012" name="Google Shape;1012;p167"/>
          <p:cNvSpPr txBox="1"/>
          <p:nvPr/>
        </p:nvSpPr>
        <p:spPr>
          <a:xfrm>
            <a:off x="1752600" y="6276976"/>
            <a:ext cx="2846388"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Words by: Fanny J. Crosby</a:t>
            </a:r>
            <a:endParaRPr/>
          </a:p>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Music by: Mrs. Joseph F. Knapp</a:t>
            </a:r>
            <a:endParaRPr/>
          </a:p>
        </p:txBody>
      </p:sp>
      <p:sp>
        <p:nvSpPr>
          <p:cNvPr id="1013" name="Google Shape;1013;p167"/>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pic>
        <p:nvPicPr>
          <p:cNvPr id="1018" name="Google Shape;1018;p168"/>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019" name="Google Shape;1019;p168"/>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Blessed Assurance</a:t>
            </a:r>
            <a:endParaRPr sz="5400"/>
          </a:p>
        </p:txBody>
      </p:sp>
      <p:sp>
        <p:nvSpPr>
          <p:cNvPr id="1020" name="Google Shape;1020;p168"/>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pic>
        <p:nvPicPr>
          <p:cNvPr id="1025" name="Google Shape;1025;p169"/>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026" name="Google Shape;1026;p169"/>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Blessed Assurance</a:t>
            </a:r>
            <a:endParaRPr sz="5400"/>
          </a:p>
        </p:txBody>
      </p:sp>
      <p:sp>
        <p:nvSpPr>
          <p:cNvPr id="1027" name="Google Shape;1027;p169"/>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pic>
        <p:nvPicPr>
          <p:cNvPr id="1032" name="Google Shape;1032;p170"/>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033" name="Google Shape;1033;p170"/>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Blessed Assurance</a:t>
            </a:r>
            <a:endParaRPr sz="5400"/>
          </a:p>
        </p:txBody>
      </p:sp>
      <p:sp>
        <p:nvSpPr>
          <p:cNvPr id="1034" name="Google Shape;1034;p170"/>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038"/>
        <p:cNvGrpSpPr/>
        <p:nvPr/>
      </p:nvGrpSpPr>
      <p:grpSpPr>
        <a:xfrm>
          <a:off x="0" y="0"/>
          <a:ext cx="0" cy="0"/>
          <a:chOff x="0" y="0"/>
          <a:chExt cx="0" cy="0"/>
        </a:xfrm>
      </p:grpSpPr>
      <p:sp>
        <p:nvSpPr>
          <p:cNvPr id="1039" name="Google Shape;1039;p171"/>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40" name="Google Shape;1040;p171"/>
          <p:cNvSpPr txBox="1"/>
          <p:nvPr/>
        </p:nvSpPr>
        <p:spPr>
          <a:xfrm>
            <a:off x="1755834" y="2028616"/>
            <a:ext cx="8680330" cy="28007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8800"/>
              <a:buFont typeface="Arial"/>
              <a:buNone/>
            </a:pPr>
            <a:r>
              <a:rPr lang="en-US" sz="8800" b="1" i="0" u="none" strike="noStrike" cap="none">
                <a:solidFill>
                  <a:srgbClr val="1F1646"/>
                </a:solidFill>
                <a:latin typeface="Arial"/>
                <a:ea typeface="Arial"/>
                <a:cs typeface="Arial"/>
                <a:sym typeface="Arial"/>
              </a:rPr>
              <a:t>Be With </a:t>
            </a:r>
            <a:endParaRPr/>
          </a:p>
          <a:p>
            <a:pPr marL="0" marR="0" lvl="0" indent="0" algn="ctr" rtl="0">
              <a:lnSpc>
                <a:spcPct val="100000"/>
              </a:lnSpc>
              <a:spcBef>
                <a:spcPts val="0"/>
              </a:spcBef>
              <a:spcAft>
                <a:spcPts val="0"/>
              </a:spcAft>
              <a:buClr>
                <a:srgbClr val="1F1646"/>
              </a:buClr>
              <a:buSzPts val="8800"/>
              <a:buFont typeface="Arial"/>
              <a:buNone/>
            </a:pPr>
            <a:r>
              <a:rPr lang="en-US" sz="8800" b="1" i="0" u="none" strike="noStrike" cap="none">
                <a:solidFill>
                  <a:srgbClr val="1F1646"/>
                </a:solidFill>
                <a:latin typeface="Arial"/>
                <a:ea typeface="Arial"/>
                <a:cs typeface="Arial"/>
                <a:sym typeface="Arial"/>
              </a:rPr>
              <a:t>Me Lord</a:t>
            </a:r>
            <a:endParaRPr/>
          </a:p>
        </p:txBody>
      </p:sp>
      <p:sp>
        <p:nvSpPr>
          <p:cNvPr id="1041" name="Google Shape;1041;p171"/>
          <p:cNvSpPr txBox="1"/>
          <p:nvPr/>
        </p:nvSpPr>
        <p:spPr>
          <a:xfrm>
            <a:off x="0" y="5820438"/>
            <a:ext cx="195392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5400"/>
              <a:buFont typeface="Arial"/>
              <a:buNone/>
            </a:pPr>
            <a:r>
              <a:rPr lang="en-US" sz="5400" b="1" i="0" u="none" strike="noStrike" cap="none">
                <a:solidFill>
                  <a:srgbClr val="1F1646"/>
                </a:solidFill>
                <a:latin typeface="Arial"/>
                <a:ea typeface="Arial"/>
                <a:cs typeface="Arial"/>
                <a:sym typeface="Arial"/>
              </a:rPr>
              <a:t>#40</a:t>
            </a:r>
            <a:endParaRPr sz="5400" b="1" i="0" u="none" strike="noStrike" cap="none">
              <a:solidFill>
                <a:srgbClr val="1F1646"/>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172"/>
          <p:cNvSpPr txBox="1"/>
          <p:nvPr/>
        </p:nvSpPr>
        <p:spPr>
          <a:xfrm>
            <a:off x="3184525" y="1489075"/>
            <a:ext cx="5744714"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1.</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Be with me, Lord I cannot live without Thee,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 dare not try to take one step alone,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 cannot bear the loads of life, unaided,</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 need Thy strength to lean myself upon.</a:t>
            </a:r>
            <a:endParaRPr/>
          </a:p>
        </p:txBody>
      </p:sp>
      <p:pic>
        <p:nvPicPr>
          <p:cNvPr id="1047" name="Google Shape;1047;p172"/>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048" name="Google Shape;1048;p172"/>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Be With Me, Lord</a:t>
            </a:r>
            <a:endParaRPr sz="5400"/>
          </a:p>
        </p:txBody>
      </p:sp>
      <p:sp>
        <p:nvSpPr>
          <p:cNvPr id="1049" name="Google Shape;1049;p172"/>
          <p:cNvSpPr txBox="1"/>
          <p:nvPr/>
        </p:nvSpPr>
        <p:spPr>
          <a:xfrm>
            <a:off x="1752601" y="6218239"/>
            <a:ext cx="371242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Words by: T. O. Chisholm / Music by: L. O. Sanderson</a:t>
            </a:r>
            <a:endParaRPr/>
          </a:p>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Copyright © 1963, Renewal, Leon B. Sanderson, owner. </a:t>
            </a:r>
            <a:endParaRPr/>
          </a:p>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All Rights Reserved. Used by Permission</a:t>
            </a:r>
            <a:endParaRPr/>
          </a:p>
        </p:txBody>
      </p:sp>
      <p:sp>
        <p:nvSpPr>
          <p:cNvPr id="1050" name="Google Shape;1050;p172"/>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pic>
        <p:nvPicPr>
          <p:cNvPr id="1055" name="Google Shape;1055;p173"/>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056" name="Google Shape;1056;p173"/>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Be With Me, Lord</a:t>
            </a:r>
            <a:endParaRPr/>
          </a:p>
        </p:txBody>
      </p:sp>
      <p:sp>
        <p:nvSpPr>
          <p:cNvPr id="1057" name="Google Shape;1057;p173"/>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174"/>
          <p:cNvSpPr txBox="1"/>
          <p:nvPr/>
        </p:nvSpPr>
        <p:spPr>
          <a:xfrm>
            <a:off x="3032125" y="1641475"/>
            <a:ext cx="5998758"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2.</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Be with me, Lord, and then if dangers threaten,</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If storms of trial burst above my head,</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If lashing seas leap everywhere about me,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They cannot harm, or make my heart afraid.</a:t>
            </a:r>
            <a:endParaRPr/>
          </a:p>
        </p:txBody>
      </p:sp>
      <p:pic>
        <p:nvPicPr>
          <p:cNvPr id="1063" name="Google Shape;1063;p174"/>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064" name="Google Shape;1064;p174"/>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Be With Me, Lord</a:t>
            </a:r>
            <a:endParaRPr sz="5400"/>
          </a:p>
        </p:txBody>
      </p:sp>
      <p:sp>
        <p:nvSpPr>
          <p:cNvPr id="1065" name="Google Shape;1065;p174"/>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
        <p:nvSpPr>
          <p:cNvPr id="1066" name="Google Shape;1066;p174"/>
          <p:cNvSpPr txBox="1"/>
          <p:nvPr/>
        </p:nvSpPr>
        <p:spPr>
          <a:xfrm>
            <a:off x="1752601" y="6218239"/>
            <a:ext cx="371242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Words by: T. O. Chisholm / Music by: L. O. Sanderson</a:t>
            </a:r>
            <a:endParaRPr/>
          </a:p>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Copyright © 1963, Renewal, Leon B. Sanderson, owner. </a:t>
            </a:r>
            <a:endParaRPr/>
          </a:p>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All Rights Reserved. Used by Permission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1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604" name="Google Shape;604;p1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605" name="Google Shape;605;p11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pic>
        <p:nvPicPr>
          <p:cNvPr id="1071" name="Google Shape;1071;p175"/>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072" name="Google Shape;1072;p175"/>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Be With Me, Lord</a:t>
            </a:r>
            <a:endParaRPr/>
          </a:p>
        </p:txBody>
      </p:sp>
      <p:sp>
        <p:nvSpPr>
          <p:cNvPr id="1073" name="Google Shape;1073;p175"/>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176"/>
          <p:cNvSpPr txBox="1"/>
          <p:nvPr/>
        </p:nvSpPr>
        <p:spPr>
          <a:xfrm>
            <a:off x="3489326" y="1793875"/>
            <a:ext cx="6319359"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4.</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Be with me, Lord, when loveliness o'ertakes me,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When I must weep amid the fires of pain,</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when shall come the hour of "my departure"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For "worlds unknown," O Lord, be with me then.</a:t>
            </a:r>
            <a:endParaRPr/>
          </a:p>
        </p:txBody>
      </p:sp>
      <p:pic>
        <p:nvPicPr>
          <p:cNvPr id="1079" name="Google Shape;1079;p176"/>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080" name="Google Shape;1080;p176"/>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4 - Be With Me, Lord</a:t>
            </a:r>
            <a:endParaRPr sz="5400"/>
          </a:p>
        </p:txBody>
      </p:sp>
      <p:sp>
        <p:nvSpPr>
          <p:cNvPr id="1081" name="Google Shape;1081;p176"/>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
        <p:nvSpPr>
          <p:cNvPr id="1082" name="Google Shape;1082;p176"/>
          <p:cNvSpPr txBox="1"/>
          <p:nvPr/>
        </p:nvSpPr>
        <p:spPr>
          <a:xfrm>
            <a:off x="1752601" y="6218239"/>
            <a:ext cx="371242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Words by: T. O. Chisholm / Music by: L. O. Sanderson</a:t>
            </a:r>
            <a:endParaRPr/>
          </a:p>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Copyright © 1963, Renewal, Leon B. Sanderson, owner. </a:t>
            </a:r>
            <a:endParaRPr/>
          </a:p>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All Rights Reserved. Used by Permission</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pic>
        <p:nvPicPr>
          <p:cNvPr id="1087" name="Google Shape;1087;p177"/>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088" name="Google Shape;1088;p177"/>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4 - Be With Me, Lord</a:t>
            </a:r>
            <a:endParaRPr/>
          </a:p>
        </p:txBody>
      </p:sp>
      <p:sp>
        <p:nvSpPr>
          <p:cNvPr id="1089" name="Google Shape;1089;p177"/>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178"/>
          <p:cNvSpPr txBox="1"/>
          <p:nvPr/>
        </p:nvSpPr>
        <p:spPr>
          <a:xfrm>
            <a:off x="3336926" y="1870075"/>
            <a:ext cx="6308137"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3.</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Be with me, Lord! No other gift or blessing</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Thou couldst bestow could with this one compare</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A constant sense of Thy abiding presence,</a:t>
            </a:r>
            <a:endParaRPr/>
          </a:p>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Where'er I am, to feel that Thou art near.</a:t>
            </a:r>
            <a:endParaRPr/>
          </a:p>
        </p:txBody>
      </p:sp>
      <p:pic>
        <p:nvPicPr>
          <p:cNvPr id="1095" name="Google Shape;1095;p178"/>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096" name="Google Shape;1096;p178"/>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Be With Me, Lord</a:t>
            </a:r>
            <a:endParaRPr sz="5400"/>
          </a:p>
        </p:txBody>
      </p:sp>
      <p:sp>
        <p:nvSpPr>
          <p:cNvPr id="1097" name="Google Shape;1097;p178"/>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
        <p:nvSpPr>
          <p:cNvPr id="1098" name="Google Shape;1098;p178"/>
          <p:cNvSpPr txBox="1"/>
          <p:nvPr/>
        </p:nvSpPr>
        <p:spPr>
          <a:xfrm>
            <a:off x="1752601" y="6218239"/>
            <a:ext cx="371242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Times New Roman"/>
              <a:buNone/>
            </a:pPr>
            <a:r>
              <a:rPr lang="en-US" sz="1200" b="0" i="0" u="none" strike="noStrike" cap="none">
                <a:solidFill>
                  <a:srgbClr val="000000"/>
                </a:solidFill>
                <a:latin typeface="Times New Roman"/>
                <a:ea typeface="Times New Roman"/>
                <a:cs typeface="Times New Roman"/>
                <a:sym typeface="Times New Roman"/>
              </a:rPr>
              <a:t>Words by: T. O. Chisholm / Music by: L. O. Sanderson</a:t>
            </a:r>
            <a:endParaRPr/>
          </a:p>
          <a:p>
            <a:pPr marL="0" marR="0" lvl="0" indent="0" algn="l" rtl="0">
              <a:lnSpc>
                <a:spcPct val="100000"/>
              </a:lnSpc>
              <a:spcBef>
                <a:spcPts val="0"/>
              </a:spcBef>
              <a:spcAft>
                <a:spcPts val="0"/>
              </a:spcAft>
              <a:buClr>
                <a:srgbClr val="000000"/>
              </a:buClr>
              <a:buSzPts val="1200"/>
              <a:buFont typeface="Times New Roman"/>
              <a:buNone/>
            </a:pPr>
            <a:r>
              <a:rPr lang="en-US" sz="1200" b="0" i="0" u="none" strike="noStrike" cap="none">
                <a:solidFill>
                  <a:srgbClr val="000000"/>
                </a:solidFill>
                <a:latin typeface="Times New Roman"/>
                <a:ea typeface="Times New Roman"/>
                <a:cs typeface="Times New Roman"/>
                <a:sym typeface="Times New Roman"/>
              </a:rPr>
              <a:t>Copyright © 1963, Renewal, Leon B. Sanderson, owner. </a:t>
            </a:r>
            <a:endParaRPr/>
          </a:p>
          <a:p>
            <a:pPr marL="0" marR="0" lvl="0" indent="0" algn="l" rtl="0">
              <a:lnSpc>
                <a:spcPct val="100000"/>
              </a:lnSpc>
              <a:spcBef>
                <a:spcPts val="0"/>
              </a:spcBef>
              <a:spcAft>
                <a:spcPts val="0"/>
              </a:spcAft>
              <a:buClr>
                <a:srgbClr val="000000"/>
              </a:buClr>
              <a:buSzPts val="1200"/>
              <a:buFont typeface="Times New Roman"/>
              <a:buNone/>
            </a:pPr>
            <a:r>
              <a:rPr lang="en-US" sz="1200" b="0" i="0" u="none" strike="noStrike" cap="none">
                <a:solidFill>
                  <a:srgbClr val="000000"/>
                </a:solidFill>
                <a:latin typeface="Times New Roman"/>
                <a:ea typeface="Times New Roman"/>
                <a:cs typeface="Times New Roman"/>
                <a:sym typeface="Times New Roman"/>
              </a:rPr>
              <a:t>All Rights Reserved. Used by Permission</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pic>
        <p:nvPicPr>
          <p:cNvPr id="1103" name="Google Shape;1103;p179"/>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104" name="Google Shape;1104;p179"/>
          <p:cNvSpPr txBox="1">
            <a:spLocks noGrp="1"/>
          </p:cNvSpPr>
          <p:nvPr>
            <p:ph type="title" idx="4294967295"/>
          </p:nvPr>
        </p:nvSpPr>
        <p:spPr>
          <a:xfrm>
            <a:off x="16764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Be With Me, Lord</a:t>
            </a:r>
            <a:endParaRPr/>
          </a:p>
        </p:txBody>
      </p:sp>
      <p:sp>
        <p:nvSpPr>
          <p:cNvPr id="1105" name="Google Shape;1105;p179"/>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109"/>
        <p:cNvGrpSpPr/>
        <p:nvPr/>
      </p:nvGrpSpPr>
      <p:grpSpPr>
        <a:xfrm>
          <a:off x="0" y="0"/>
          <a:ext cx="0" cy="0"/>
          <a:chOff x="0" y="0"/>
          <a:chExt cx="0" cy="0"/>
        </a:xfrm>
      </p:grpSpPr>
      <p:sp>
        <p:nvSpPr>
          <p:cNvPr id="1110" name="Google Shape;1110;p180"/>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11" name="Google Shape;1111;p180"/>
          <p:cNvSpPr txBox="1"/>
          <p:nvPr/>
        </p:nvSpPr>
        <p:spPr>
          <a:xfrm>
            <a:off x="1755834" y="1707458"/>
            <a:ext cx="8680330" cy="31547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19900"/>
              <a:buFont typeface="Arial"/>
              <a:buNone/>
            </a:pPr>
            <a:r>
              <a:rPr lang="en-US" sz="19900" b="1" i="0" u="none" strike="noStrike" cap="none">
                <a:solidFill>
                  <a:srgbClr val="1F1646"/>
                </a:solidFill>
                <a:latin typeface="Arial"/>
                <a:ea typeface="Arial"/>
                <a:cs typeface="Arial"/>
                <a:sym typeface="Arial"/>
              </a:rPr>
              <a:t>Prayer</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115"/>
        <p:cNvGrpSpPr/>
        <p:nvPr/>
      </p:nvGrpSpPr>
      <p:grpSpPr>
        <a:xfrm>
          <a:off x="0" y="0"/>
          <a:ext cx="0" cy="0"/>
          <a:chOff x="0" y="0"/>
          <a:chExt cx="0" cy="0"/>
        </a:xfrm>
      </p:grpSpPr>
      <p:sp>
        <p:nvSpPr>
          <p:cNvPr id="1116" name="Google Shape;1116;p181"/>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17" name="Google Shape;1117;p181"/>
          <p:cNvSpPr txBox="1"/>
          <p:nvPr/>
        </p:nvSpPr>
        <p:spPr>
          <a:xfrm>
            <a:off x="1755834" y="2705725"/>
            <a:ext cx="8680330"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8800"/>
              <a:buFont typeface="Arial"/>
              <a:buNone/>
            </a:pPr>
            <a:r>
              <a:rPr lang="en-US" sz="8800" b="1" i="0" u="none" strike="noStrike" cap="none">
                <a:solidFill>
                  <a:srgbClr val="1F1646"/>
                </a:solidFill>
                <a:latin typeface="Arial"/>
                <a:ea typeface="Arial"/>
                <a:cs typeface="Arial"/>
                <a:sym typeface="Arial"/>
              </a:rPr>
              <a:t>Pierce My Ear</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182"/>
          <p:cNvSpPr txBox="1">
            <a:spLocks noGrp="1"/>
          </p:cNvSpPr>
          <p:nvPr>
            <p:ph type="ctrTitle"/>
          </p:nvPr>
        </p:nvSpPr>
        <p:spPr>
          <a:xfrm>
            <a:off x="101600" y="152400"/>
            <a:ext cx="49784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1-1 Pierce my ear</a:t>
            </a:r>
            <a:endParaRPr/>
          </a:p>
        </p:txBody>
      </p:sp>
      <p:pic>
        <p:nvPicPr>
          <p:cNvPr id="1123" name="Google Shape;1123;p182" descr="Pierce My Ear-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1124" name="Google Shape;1124;p182"/>
          <p:cNvSpPr txBox="1"/>
          <p:nvPr/>
        </p:nvSpPr>
        <p:spPr>
          <a:xfrm>
            <a:off x="101600" y="76201"/>
            <a:ext cx="119888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000000"/>
                </a:solidFill>
                <a:latin typeface="Times"/>
                <a:ea typeface="Times"/>
                <a:cs typeface="Times"/>
                <a:sym typeface="Times"/>
              </a:rPr>
              <a:t>Pierce My Ear</a:t>
            </a:r>
            <a:endParaRPr sz="3200" b="0" i="0" u="none" strike="noStrike" cap="none">
              <a:solidFill>
                <a:srgbClr val="000000"/>
              </a:solidFill>
              <a:latin typeface="Times"/>
              <a:ea typeface="Times"/>
              <a:cs typeface="Times"/>
              <a:sym typeface="Times"/>
            </a:endParaRPr>
          </a:p>
        </p:txBody>
      </p:sp>
      <p:sp>
        <p:nvSpPr>
          <p:cNvPr id="1125" name="Google Shape;1125;p182"/>
          <p:cNvSpPr txBox="1"/>
          <p:nvPr/>
        </p:nvSpPr>
        <p:spPr>
          <a:xfrm>
            <a:off x="11235267" y="76201"/>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0</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83"/>
          <p:cNvSpPr txBox="1">
            <a:spLocks noGrp="1"/>
          </p:cNvSpPr>
          <p:nvPr>
            <p:ph type="ctrTitle"/>
          </p:nvPr>
        </p:nvSpPr>
        <p:spPr>
          <a:xfrm>
            <a:off x="101600" y="152400"/>
            <a:ext cx="49784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1-2 Pierce my ear</a:t>
            </a:r>
            <a:endParaRPr/>
          </a:p>
        </p:txBody>
      </p:sp>
      <p:pic>
        <p:nvPicPr>
          <p:cNvPr id="1131" name="Google Shape;1131;p183" descr="Pierce My Ear-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1132" name="Google Shape;1132;p183"/>
          <p:cNvSpPr txBox="1"/>
          <p:nvPr/>
        </p:nvSpPr>
        <p:spPr>
          <a:xfrm>
            <a:off x="101600" y="76201"/>
            <a:ext cx="119888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000000"/>
                </a:solidFill>
                <a:latin typeface="Times"/>
                <a:ea typeface="Times"/>
                <a:cs typeface="Times"/>
                <a:sym typeface="Times"/>
              </a:rPr>
              <a:t>Pierce My Ear</a:t>
            </a:r>
            <a:endParaRPr sz="3200" b="0" i="0" u="none" strike="noStrike" cap="none">
              <a:solidFill>
                <a:srgbClr val="000000"/>
              </a:solidFill>
              <a:latin typeface="Times"/>
              <a:ea typeface="Times"/>
              <a:cs typeface="Times"/>
              <a:sym typeface="Times"/>
            </a:endParaRPr>
          </a:p>
        </p:txBody>
      </p:sp>
      <p:sp>
        <p:nvSpPr>
          <p:cNvPr id="1133" name="Google Shape;1133;p183"/>
          <p:cNvSpPr txBox="1"/>
          <p:nvPr/>
        </p:nvSpPr>
        <p:spPr>
          <a:xfrm>
            <a:off x="11235267" y="76201"/>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0</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184"/>
          <p:cNvSpPr txBox="1">
            <a:spLocks noGrp="1"/>
          </p:cNvSpPr>
          <p:nvPr>
            <p:ph type="ctrTitle"/>
          </p:nvPr>
        </p:nvSpPr>
        <p:spPr>
          <a:xfrm>
            <a:off x="101600" y="152400"/>
            <a:ext cx="49784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2-1 Pierce my ear</a:t>
            </a:r>
            <a:endParaRPr/>
          </a:p>
        </p:txBody>
      </p:sp>
      <p:pic>
        <p:nvPicPr>
          <p:cNvPr id="1139" name="Google Shape;1139;p184" descr="Pierce My Ear-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1140" name="Google Shape;1140;p184"/>
          <p:cNvSpPr txBox="1"/>
          <p:nvPr/>
        </p:nvSpPr>
        <p:spPr>
          <a:xfrm>
            <a:off x="101600" y="76201"/>
            <a:ext cx="119888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000000"/>
                </a:solidFill>
                <a:latin typeface="Times"/>
                <a:ea typeface="Times"/>
                <a:cs typeface="Times"/>
                <a:sym typeface="Times"/>
              </a:rPr>
              <a:t>Pierce My Ear</a:t>
            </a:r>
            <a:endParaRPr sz="3200" b="0" i="0" u="none" strike="noStrike" cap="none">
              <a:solidFill>
                <a:srgbClr val="000000"/>
              </a:solidFill>
              <a:latin typeface="Times"/>
              <a:ea typeface="Times"/>
              <a:cs typeface="Times"/>
              <a:sym typeface="Times"/>
            </a:endParaRPr>
          </a:p>
        </p:txBody>
      </p:sp>
      <p:sp>
        <p:nvSpPr>
          <p:cNvPr id="1141" name="Google Shape;1141;p184"/>
          <p:cNvSpPr txBox="1"/>
          <p:nvPr/>
        </p:nvSpPr>
        <p:spPr>
          <a:xfrm>
            <a:off x="11235267" y="76201"/>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0</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1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611" name="Google Shape;611;p1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612" name="Google Shape;612;p113"/>
          <p:cNvPicPr preferRelativeResize="0"/>
          <p:nvPr/>
        </p:nvPicPr>
        <p:blipFill rotWithShape="1">
          <a:blip r:embed="rId3">
            <a:alphaModFix/>
          </a:blip>
          <a:srcRect/>
          <a:stretch/>
        </p:blipFill>
        <p:spPr>
          <a:xfrm>
            <a:off x="-2950819" y="-1925086"/>
            <a:ext cx="18565193" cy="1044292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185"/>
          <p:cNvSpPr txBox="1">
            <a:spLocks noGrp="1"/>
          </p:cNvSpPr>
          <p:nvPr>
            <p:ph type="ctrTitle"/>
          </p:nvPr>
        </p:nvSpPr>
        <p:spPr>
          <a:xfrm>
            <a:off x="101600" y="152400"/>
            <a:ext cx="49784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2-2 Pierce my ear</a:t>
            </a:r>
            <a:endParaRPr/>
          </a:p>
        </p:txBody>
      </p:sp>
      <p:pic>
        <p:nvPicPr>
          <p:cNvPr id="1147" name="Google Shape;1147;p185" descr="Pierce My Ear-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1148" name="Google Shape;1148;p185"/>
          <p:cNvSpPr txBox="1"/>
          <p:nvPr/>
        </p:nvSpPr>
        <p:spPr>
          <a:xfrm>
            <a:off x="101600" y="76201"/>
            <a:ext cx="119888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000000"/>
                </a:solidFill>
                <a:latin typeface="Times"/>
                <a:ea typeface="Times"/>
                <a:cs typeface="Times"/>
                <a:sym typeface="Times"/>
              </a:rPr>
              <a:t>Pierce My Ear</a:t>
            </a:r>
            <a:endParaRPr sz="3200" b="0" i="0" u="none" strike="noStrike" cap="none">
              <a:solidFill>
                <a:srgbClr val="000000"/>
              </a:solidFill>
              <a:latin typeface="Times"/>
              <a:ea typeface="Times"/>
              <a:cs typeface="Times"/>
              <a:sym typeface="Times"/>
            </a:endParaRPr>
          </a:p>
        </p:txBody>
      </p:sp>
      <p:sp>
        <p:nvSpPr>
          <p:cNvPr id="1149" name="Google Shape;1149;p185"/>
          <p:cNvSpPr txBox="1"/>
          <p:nvPr/>
        </p:nvSpPr>
        <p:spPr>
          <a:xfrm>
            <a:off x="11235267" y="76201"/>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0</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186"/>
          <p:cNvSpPr txBox="1">
            <a:spLocks noGrp="1"/>
          </p:cNvSpPr>
          <p:nvPr>
            <p:ph type="ctrTitle"/>
          </p:nvPr>
        </p:nvSpPr>
        <p:spPr>
          <a:xfrm>
            <a:off x="101600" y="152400"/>
            <a:ext cx="49784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3-1 Pierce my ear</a:t>
            </a:r>
            <a:endParaRPr/>
          </a:p>
        </p:txBody>
      </p:sp>
      <p:pic>
        <p:nvPicPr>
          <p:cNvPr id="1155" name="Google Shape;1155;p186" descr="Pierce My Ear-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1156" name="Google Shape;1156;p186"/>
          <p:cNvSpPr txBox="1"/>
          <p:nvPr/>
        </p:nvSpPr>
        <p:spPr>
          <a:xfrm>
            <a:off x="101600" y="76201"/>
            <a:ext cx="119888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000000"/>
                </a:solidFill>
                <a:latin typeface="Times"/>
                <a:ea typeface="Times"/>
                <a:cs typeface="Times"/>
                <a:sym typeface="Times"/>
              </a:rPr>
              <a:t>Pierce My Ear</a:t>
            </a:r>
            <a:endParaRPr sz="3200" b="0" i="0" u="none" strike="noStrike" cap="none">
              <a:solidFill>
                <a:srgbClr val="000000"/>
              </a:solidFill>
              <a:latin typeface="Times"/>
              <a:ea typeface="Times"/>
              <a:cs typeface="Times"/>
              <a:sym typeface="Times"/>
            </a:endParaRPr>
          </a:p>
        </p:txBody>
      </p:sp>
      <p:sp>
        <p:nvSpPr>
          <p:cNvPr id="1157" name="Google Shape;1157;p186"/>
          <p:cNvSpPr txBox="1"/>
          <p:nvPr/>
        </p:nvSpPr>
        <p:spPr>
          <a:xfrm>
            <a:off x="11235267" y="76201"/>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0</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187"/>
          <p:cNvSpPr txBox="1">
            <a:spLocks noGrp="1"/>
          </p:cNvSpPr>
          <p:nvPr>
            <p:ph type="ctrTitle"/>
          </p:nvPr>
        </p:nvSpPr>
        <p:spPr>
          <a:xfrm>
            <a:off x="101600" y="152400"/>
            <a:ext cx="49784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3-2 Pierce my ear</a:t>
            </a:r>
            <a:endParaRPr/>
          </a:p>
        </p:txBody>
      </p:sp>
      <p:pic>
        <p:nvPicPr>
          <p:cNvPr id="1163" name="Google Shape;1163;p187" descr="Pierce My Ear-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1164" name="Google Shape;1164;p187"/>
          <p:cNvSpPr txBox="1"/>
          <p:nvPr/>
        </p:nvSpPr>
        <p:spPr>
          <a:xfrm>
            <a:off x="101600" y="76201"/>
            <a:ext cx="119888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000000"/>
                </a:solidFill>
                <a:latin typeface="Times"/>
                <a:ea typeface="Times"/>
                <a:cs typeface="Times"/>
                <a:sym typeface="Times"/>
              </a:rPr>
              <a:t>Pierce My Ear</a:t>
            </a:r>
            <a:endParaRPr sz="3200" b="0" i="0" u="none" strike="noStrike" cap="none">
              <a:solidFill>
                <a:srgbClr val="000000"/>
              </a:solidFill>
              <a:latin typeface="Times"/>
              <a:ea typeface="Times"/>
              <a:cs typeface="Times"/>
              <a:sym typeface="Times"/>
            </a:endParaRPr>
          </a:p>
        </p:txBody>
      </p:sp>
      <p:sp>
        <p:nvSpPr>
          <p:cNvPr id="1165" name="Google Shape;1165;p187"/>
          <p:cNvSpPr txBox="1"/>
          <p:nvPr/>
        </p:nvSpPr>
        <p:spPr>
          <a:xfrm>
            <a:off x="11235267" y="76201"/>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0</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169"/>
        <p:cNvGrpSpPr/>
        <p:nvPr/>
      </p:nvGrpSpPr>
      <p:grpSpPr>
        <a:xfrm>
          <a:off x="0" y="0"/>
          <a:ext cx="0" cy="0"/>
          <a:chOff x="0" y="0"/>
          <a:chExt cx="0" cy="0"/>
        </a:xfrm>
      </p:grpSpPr>
      <p:sp>
        <p:nvSpPr>
          <p:cNvPr id="1170" name="Google Shape;1170;p188"/>
          <p:cNvSpPr/>
          <p:nvPr/>
        </p:nvSpPr>
        <p:spPr>
          <a:xfrm>
            <a:off x="1413308" y="1860081"/>
            <a:ext cx="9365381" cy="3137835"/>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71" name="Google Shape;1171;p188"/>
          <p:cNvSpPr txBox="1"/>
          <p:nvPr/>
        </p:nvSpPr>
        <p:spPr>
          <a:xfrm>
            <a:off x="1755834" y="2497975"/>
            <a:ext cx="868033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11500"/>
              <a:buFont typeface="Arial"/>
              <a:buNone/>
            </a:pPr>
            <a:r>
              <a:rPr lang="en-US" sz="11500" b="1" i="0" u="none" strike="noStrike" cap="none">
                <a:solidFill>
                  <a:srgbClr val="1F1646"/>
                </a:solidFill>
                <a:latin typeface="Arial"/>
                <a:ea typeface="Arial"/>
                <a:cs typeface="Arial"/>
                <a:sym typeface="Arial"/>
              </a:rPr>
              <a:t>Communion</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175"/>
        <p:cNvGrpSpPr/>
        <p:nvPr/>
      </p:nvGrpSpPr>
      <p:grpSpPr>
        <a:xfrm>
          <a:off x="0" y="0"/>
          <a:ext cx="0" cy="0"/>
          <a:chOff x="0" y="0"/>
          <a:chExt cx="0" cy="0"/>
        </a:xfrm>
      </p:grpSpPr>
      <p:sp>
        <p:nvSpPr>
          <p:cNvPr id="1176" name="Google Shape;1176;p189"/>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77" name="Google Shape;1177;p189"/>
          <p:cNvSpPr txBox="1"/>
          <p:nvPr/>
        </p:nvSpPr>
        <p:spPr>
          <a:xfrm>
            <a:off x="1755834" y="2151727"/>
            <a:ext cx="8680330"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8000"/>
              <a:buFont typeface="Arial"/>
              <a:buNone/>
            </a:pPr>
            <a:r>
              <a:rPr lang="en-US" sz="8000" b="1" i="0" u="none" strike="noStrike" cap="none">
                <a:solidFill>
                  <a:srgbClr val="1F1646"/>
                </a:solidFill>
                <a:latin typeface="Arial"/>
                <a:ea typeface="Arial"/>
                <a:cs typeface="Arial"/>
                <a:sym typeface="Arial"/>
              </a:rPr>
              <a:t>What A Friend We Have In Jesus</a:t>
            </a:r>
            <a:endParaRPr/>
          </a:p>
        </p:txBody>
      </p:sp>
      <p:sp>
        <p:nvSpPr>
          <p:cNvPr id="1178" name="Google Shape;1178;p189"/>
          <p:cNvSpPr txBox="1"/>
          <p:nvPr/>
        </p:nvSpPr>
        <p:spPr>
          <a:xfrm>
            <a:off x="0" y="5820438"/>
            <a:ext cx="195392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5400"/>
              <a:buFont typeface="Arial"/>
              <a:buNone/>
            </a:pPr>
            <a:r>
              <a:rPr lang="en-US" sz="5400" b="1" i="0" u="none" strike="noStrike" cap="none">
                <a:solidFill>
                  <a:srgbClr val="1F1646"/>
                </a:solidFill>
                <a:latin typeface="Arial"/>
                <a:ea typeface="Arial"/>
                <a:cs typeface="Arial"/>
                <a:sym typeface="Arial"/>
              </a:rPr>
              <a:t>#730</a:t>
            </a:r>
            <a:endParaRPr sz="5400" b="1" i="0" u="none" strike="noStrike" cap="none">
              <a:solidFill>
                <a:srgbClr val="1F1646"/>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190"/>
          <p:cNvSpPr txBox="1"/>
          <p:nvPr/>
        </p:nvSpPr>
        <p:spPr>
          <a:xfrm>
            <a:off x="2041526" y="1870075"/>
            <a:ext cx="4156907"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1.</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What a Friend we have in Jesus,</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All our sins and griefs to bear;</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What a privilege to carry</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Everything to God in prayer.</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O what peace we often forfeit,</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O what needless pain we bear,</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All because we do not carry</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Everything to God in prayer.</a:t>
            </a:r>
            <a:endParaRPr/>
          </a:p>
        </p:txBody>
      </p:sp>
      <p:pic>
        <p:nvPicPr>
          <p:cNvPr id="1184" name="Google Shape;1184;p190"/>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185" name="Google Shape;1185;p190"/>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What a Friend We Have In Jesus</a:t>
            </a:r>
            <a:endParaRPr sz="2800"/>
          </a:p>
        </p:txBody>
      </p:sp>
      <p:sp>
        <p:nvSpPr>
          <p:cNvPr id="1186" name="Google Shape;1186;p190"/>
          <p:cNvSpPr txBox="1"/>
          <p:nvPr/>
        </p:nvSpPr>
        <p:spPr>
          <a:xfrm>
            <a:off x="1752601" y="6096001"/>
            <a:ext cx="3844925"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Words: Joseph Scriven</a:t>
            </a:r>
            <a:endParaRPr/>
          </a:p>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Music: Charles C. Converse</a:t>
            </a:r>
            <a:endParaRPr/>
          </a:p>
        </p:txBody>
      </p:sp>
      <p:sp>
        <p:nvSpPr>
          <p:cNvPr id="1187" name="Google Shape;1187;p190"/>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pic>
        <p:nvPicPr>
          <p:cNvPr id="1192" name="Google Shape;1192;p191"/>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193" name="Google Shape;1193;p191"/>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What a Friend We Have In Jesus</a:t>
            </a:r>
            <a:endParaRPr/>
          </a:p>
        </p:txBody>
      </p:sp>
      <p:sp>
        <p:nvSpPr>
          <p:cNvPr id="1194" name="Google Shape;1194;p191"/>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pic>
        <p:nvPicPr>
          <p:cNvPr id="1199" name="Google Shape;1199;p192"/>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00" name="Google Shape;1200;p192"/>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What a Friend We Have In Jesus</a:t>
            </a:r>
            <a:endParaRPr/>
          </a:p>
        </p:txBody>
      </p:sp>
      <p:sp>
        <p:nvSpPr>
          <p:cNvPr id="1201" name="Google Shape;1201;p192"/>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pic>
        <p:nvPicPr>
          <p:cNvPr id="1206" name="Google Shape;1206;p193"/>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07" name="Google Shape;1207;p193"/>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What a Friend We Have In Jesus</a:t>
            </a:r>
            <a:endParaRPr/>
          </a:p>
        </p:txBody>
      </p:sp>
      <p:sp>
        <p:nvSpPr>
          <p:cNvPr id="1208" name="Google Shape;1208;p193"/>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194"/>
          <p:cNvSpPr txBox="1"/>
          <p:nvPr/>
        </p:nvSpPr>
        <p:spPr>
          <a:xfrm>
            <a:off x="2422526" y="1565275"/>
            <a:ext cx="4305987"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2.</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Have we trials and temptations?</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Is there trouble anywhere?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We should never be discouraged,</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Take it to the Lord in prayer.</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Can we find a friend so faithful,</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Who will all our sorrows share?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Jesus knows our every weakness:</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Take it to the Lord in prayer.</a:t>
            </a:r>
            <a:endParaRPr/>
          </a:p>
        </p:txBody>
      </p:sp>
      <p:pic>
        <p:nvPicPr>
          <p:cNvPr id="1214" name="Google Shape;1214;p194"/>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15" name="Google Shape;1215;p194"/>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What a Friend We Have In Jesus</a:t>
            </a:r>
            <a:endParaRPr sz="2800"/>
          </a:p>
        </p:txBody>
      </p:sp>
      <p:sp>
        <p:nvSpPr>
          <p:cNvPr id="1216" name="Google Shape;1216;p194"/>
          <p:cNvSpPr txBox="1"/>
          <p:nvPr/>
        </p:nvSpPr>
        <p:spPr>
          <a:xfrm>
            <a:off x="1752601" y="6096001"/>
            <a:ext cx="3844925"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Words: Joseph Scriven</a:t>
            </a:r>
            <a:endParaRPr/>
          </a:p>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Music: Charles C. Converse</a:t>
            </a:r>
            <a:endParaRPr/>
          </a:p>
        </p:txBody>
      </p:sp>
      <p:sp>
        <p:nvSpPr>
          <p:cNvPr id="1217" name="Google Shape;1217;p194"/>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114"/>
          <p:cNvSpPr txBox="1">
            <a:spLocks noGrp="1"/>
          </p:cNvSpPr>
          <p:nvPr>
            <p:ph type="title"/>
          </p:nvPr>
        </p:nvSpPr>
        <p:spPr>
          <a:xfrm>
            <a:off x="142240" y="2413496"/>
            <a:ext cx="11907520" cy="20310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332C39"/>
              </a:buClr>
              <a:buSzPts val="7200"/>
              <a:buFont typeface="Trebuchet MS"/>
              <a:buNone/>
            </a:pPr>
            <a:r>
              <a:rPr lang="en-US" sz="7200" b="1"/>
              <a:t>Congregation Membership</a:t>
            </a:r>
            <a:br>
              <a:rPr lang="en-US" sz="7200" b="1"/>
            </a:br>
            <a:r>
              <a:rPr lang="en-US" sz="7200" b="1"/>
              <a:t>is a blessing.</a:t>
            </a:r>
            <a:br>
              <a:rPr lang="en-US" b="1"/>
            </a:br>
            <a:r>
              <a:rPr lang="en-US" b="1"/>
              <a:t>If interested see our Shepherds.</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pic>
        <p:nvPicPr>
          <p:cNvPr id="1222" name="Google Shape;1222;p195"/>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23" name="Google Shape;1223;p195"/>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What a Friend We Have In Jesus</a:t>
            </a:r>
            <a:endParaRPr/>
          </a:p>
        </p:txBody>
      </p:sp>
      <p:sp>
        <p:nvSpPr>
          <p:cNvPr id="1224" name="Google Shape;1224;p195"/>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pic>
        <p:nvPicPr>
          <p:cNvPr id="1229" name="Google Shape;1229;p196"/>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30" name="Google Shape;1230;p196"/>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What a Friend We Have In Jesus</a:t>
            </a:r>
            <a:endParaRPr/>
          </a:p>
        </p:txBody>
      </p:sp>
      <p:sp>
        <p:nvSpPr>
          <p:cNvPr id="1231" name="Google Shape;1231;p196"/>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pic>
        <p:nvPicPr>
          <p:cNvPr id="1236" name="Google Shape;1236;p197"/>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37" name="Google Shape;1237;p197"/>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What a Friend We Have In Jesus</a:t>
            </a:r>
            <a:endParaRPr/>
          </a:p>
        </p:txBody>
      </p:sp>
      <p:sp>
        <p:nvSpPr>
          <p:cNvPr id="1238" name="Google Shape;1238;p197"/>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p198"/>
          <p:cNvSpPr txBox="1"/>
          <p:nvPr/>
        </p:nvSpPr>
        <p:spPr>
          <a:xfrm>
            <a:off x="2117725" y="1717675"/>
            <a:ext cx="4868640"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3.</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Are we weak and heavy-laden,</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Cumbered with a load of care?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Precious Savior, still our refuge,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Take it to the Lord in prayer.</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Do thy friends despise, forsake thee?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Take it to the Lord in prayer;</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In His arms He'll take and shield thee,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Thou wilt find a solace there.</a:t>
            </a:r>
            <a:endParaRPr/>
          </a:p>
        </p:txBody>
      </p:sp>
      <p:pic>
        <p:nvPicPr>
          <p:cNvPr id="1244" name="Google Shape;1244;p198"/>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45" name="Google Shape;1245;p198"/>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What a Friend We Have In Jesus</a:t>
            </a:r>
            <a:endParaRPr sz="2800"/>
          </a:p>
        </p:txBody>
      </p:sp>
      <p:sp>
        <p:nvSpPr>
          <p:cNvPr id="1246" name="Google Shape;1246;p198"/>
          <p:cNvSpPr txBox="1"/>
          <p:nvPr/>
        </p:nvSpPr>
        <p:spPr>
          <a:xfrm>
            <a:off x="1752601" y="6096001"/>
            <a:ext cx="3844925"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Words: Joseph Scriven</a:t>
            </a:r>
            <a:endParaRPr/>
          </a:p>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Music: Charles C. Converse</a:t>
            </a:r>
            <a:endParaRPr/>
          </a:p>
        </p:txBody>
      </p:sp>
      <p:sp>
        <p:nvSpPr>
          <p:cNvPr id="1247" name="Google Shape;1247;p198"/>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pic>
        <p:nvPicPr>
          <p:cNvPr id="1252" name="Google Shape;1252;p199"/>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53" name="Google Shape;1253;p199"/>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What a Friend We Have In Jesus</a:t>
            </a:r>
            <a:endParaRPr/>
          </a:p>
        </p:txBody>
      </p:sp>
      <p:sp>
        <p:nvSpPr>
          <p:cNvPr id="1254" name="Google Shape;1254;p199"/>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pic>
        <p:nvPicPr>
          <p:cNvPr id="1259" name="Google Shape;1259;p200"/>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60" name="Google Shape;1260;p200"/>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What a Friend We Have In Jesus</a:t>
            </a:r>
            <a:endParaRPr/>
          </a:p>
        </p:txBody>
      </p:sp>
      <p:sp>
        <p:nvSpPr>
          <p:cNvPr id="1261" name="Google Shape;1261;p200"/>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pic>
        <p:nvPicPr>
          <p:cNvPr id="1266" name="Google Shape;1266;p201"/>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67" name="Google Shape;1267;p201"/>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What a Friend We Have In Jesus</a:t>
            </a:r>
            <a:endParaRPr/>
          </a:p>
        </p:txBody>
      </p:sp>
      <p:sp>
        <p:nvSpPr>
          <p:cNvPr id="1268" name="Google Shape;1268;p201"/>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2002 The Paperless Hymnal™</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272"/>
        <p:cNvGrpSpPr/>
        <p:nvPr/>
      </p:nvGrpSpPr>
      <p:grpSpPr>
        <a:xfrm>
          <a:off x="0" y="0"/>
          <a:ext cx="0" cy="0"/>
          <a:chOff x="0" y="0"/>
          <a:chExt cx="0" cy="0"/>
        </a:xfrm>
      </p:grpSpPr>
      <p:sp>
        <p:nvSpPr>
          <p:cNvPr id="1273" name="Google Shape;1273;p202"/>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74" name="Google Shape;1274;p202"/>
          <p:cNvSpPr txBox="1"/>
          <p:nvPr/>
        </p:nvSpPr>
        <p:spPr>
          <a:xfrm>
            <a:off x="1755834" y="1880812"/>
            <a:ext cx="8680330" cy="29700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11500"/>
              <a:buFont typeface="Arial"/>
              <a:buNone/>
            </a:pPr>
            <a:r>
              <a:rPr lang="en-US" sz="11500" b="1" i="0" u="none" strike="noStrike" cap="none">
                <a:solidFill>
                  <a:srgbClr val="1F1646"/>
                </a:solidFill>
                <a:latin typeface="Arial"/>
                <a:ea typeface="Arial"/>
                <a:cs typeface="Arial"/>
                <a:sym typeface="Arial"/>
              </a:rPr>
              <a:t>0-5</a:t>
            </a:r>
            <a:r>
              <a:rPr lang="en-US" sz="11500" b="1" i="0" u="none" strike="noStrike" cap="none" baseline="30000">
                <a:solidFill>
                  <a:srgbClr val="1F1646"/>
                </a:solidFill>
                <a:latin typeface="Arial"/>
                <a:ea typeface="Arial"/>
                <a:cs typeface="Arial"/>
                <a:sym typeface="Arial"/>
              </a:rPr>
              <a:t>th</a:t>
            </a:r>
            <a:r>
              <a:rPr lang="en-US" sz="11500" b="1" i="0" u="none" strike="noStrike" cap="none">
                <a:solidFill>
                  <a:srgbClr val="1F1646"/>
                </a:solidFill>
                <a:latin typeface="Arial"/>
                <a:ea typeface="Arial"/>
                <a:cs typeface="Arial"/>
                <a:sym typeface="Arial"/>
              </a:rPr>
              <a:t> Grade</a:t>
            </a:r>
            <a:endParaRPr/>
          </a:p>
          <a:p>
            <a:pPr marL="0" marR="0" lvl="0" indent="0" algn="ctr" rtl="0">
              <a:lnSpc>
                <a:spcPct val="100000"/>
              </a:lnSpc>
              <a:spcBef>
                <a:spcPts val="0"/>
              </a:spcBef>
              <a:spcAft>
                <a:spcPts val="0"/>
              </a:spcAft>
              <a:buClr>
                <a:srgbClr val="1F1646"/>
              </a:buClr>
              <a:buSzPts val="7200"/>
              <a:buFont typeface="Arial"/>
              <a:buNone/>
            </a:pPr>
            <a:r>
              <a:rPr lang="en-US" sz="7200" b="1" i="0" u="none" strike="noStrike" cap="none">
                <a:solidFill>
                  <a:srgbClr val="1F1646"/>
                </a:solidFill>
                <a:latin typeface="Arial"/>
                <a:ea typeface="Arial"/>
                <a:cs typeface="Arial"/>
                <a:sym typeface="Arial"/>
              </a:rPr>
              <a:t>Dismiss to Class</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Shape 1278"/>
        <p:cNvGrpSpPr/>
        <p:nvPr/>
      </p:nvGrpSpPr>
      <p:grpSpPr>
        <a:xfrm>
          <a:off x="0" y="0"/>
          <a:ext cx="0" cy="0"/>
          <a:chOff x="0" y="0"/>
          <a:chExt cx="0" cy="0"/>
        </a:xfrm>
      </p:grpSpPr>
      <p:sp>
        <p:nvSpPr>
          <p:cNvPr id="1279" name="Google Shape;1279;p203"/>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80" name="Google Shape;1280;p203"/>
          <p:cNvSpPr txBox="1"/>
          <p:nvPr/>
        </p:nvSpPr>
        <p:spPr>
          <a:xfrm>
            <a:off x="2126750" y="780116"/>
            <a:ext cx="5744967" cy="31547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1646"/>
              </a:buClr>
              <a:buSzPts val="19900"/>
              <a:buFont typeface="Arial"/>
              <a:buNone/>
            </a:pPr>
            <a:r>
              <a:rPr lang="en-US" sz="19900" b="1" i="0" u="none" strike="noStrike" cap="none">
                <a:solidFill>
                  <a:srgbClr val="1F1646"/>
                </a:solidFill>
                <a:latin typeface="Arial"/>
                <a:ea typeface="Arial"/>
                <a:cs typeface="Arial"/>
                <a:sym typeface="Arial"/>
              </a:rPr>
              <a:t>OLD</a:t>
            </a:r>
            <a:endParaRPr/>
          </a:p>
        </p:txBody>
      </p:sp>
      <p:sp>
        <p:nvSpPr>
          <p:cNvPr id="1281" name="Google Shape;1281;p203"/>
          <p:cNvSpPr txBox="1"/>
          <p:nvPr/>
        </p:nvSpPr>
        <p:spPr>
          <a:xfrm>
            <a:off x="2126750" y="2923174"/>
            <a:ext cx="8465906" cy="31547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1646"/>
              </a:buClr>
              <a:buSzPts val="19900"/>
              <a:buFont typeface="Arial"/>
              <a:buNone/>
            </a:pPr>
            <a:r>
              <a:rPr lang="en-US" sz="19900" b="1" i="0" u="none" strike="noStrike" cap="none">
                <a:solidFill>
                  <a:srgbClr val="1F1646"/>
                </a:solidFill>
                <a:latin typeface="Arial"/>
                <a:ea typeface="Arial"/>
                <a:cs typeface="Arial"/>
                <a:sym typeface="Arial"/>
              </a:rPr>
              <a:t>UNION</a:t>
            </a:r>
            <a:endParaRPr/>
          </a:p>
        </p:txBody>
      </p:sp>
      <p:sp>
        <p:nvSpPr>
          <p:cNvPr id="1282" name="Google Shape;1282;p203"/>
          <p:cNvSpPr txBox="1"/>
          <p:nvPr/>
        </p:nvSpPr>
        <p:spPr>
          <a:xfrm>
            <a:off x="7159034" y="1480308"/>
            <a:ext cx="30416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5400"/>
              <a:buFont typeface="Arial"/>
              <a:buNone/>
            </a:pPr>
            <a:r>
              <a:rPr lang="en-US" sz="5400" b="1" i="0" u="none" strike="noStrike" cap="none">
                <a:solidFill>
                  <a:srgbClr val="1F1646"/>
                </a:solidFill>
                <a:latin typeface="Arial"/>
                <a:ea typeface="Arial"/>
                <a:cs typeface="Arial"/>
                <a:sym typeface="Arial"/>
              </a:rPr>
              <a:t>Church</a:t>
            </a:r>
            <a:endParaRPr/>
          </a:p>
          <a:p>
            <a:pPr marL="0" marR="0" lvl="0" indent="0" algn="ctr" rtl="0">
              <a:lnSpc>
                <a:spcPct val="100000"/>
              </a:lnSpc>
              <a:spcBef>
                <a:spcPts val="0"/>
              </a:spcBef>
              <a:spcAft>
                <a:spcPts val="0"/>
              </a:spcAft>
              <a:buClr>
                <a:srgbClr val="1F1646"/>
              </a:buClr>
              <a:buSzPts val="5400"/>
              <a:buFont typeface="Arial"/>
              <a:buNone/>
            </a:pPr>
            <a:r>
              <a:rPr lang="en-US" sz="5400" b="1" i="0" u="none" strike="noStrike" cap="none">
                <a:solidFill>
                  <a:srgbClr val="1F1646"/>
                </a:solidFill>
                <a:latin typeface="Arial"/>
                <a:ea typeface="Arial"/>
                <a:cs typeface="Arial"/>
                <a:sym typeface="Arial"/>
              </a:rPr>
              <a:t>of Christ</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1286"/>
        <p:cNvGrpSpPr/>
        <p:nvPr/>
      </p:nvGrpSpPr>
      <p:grpSpPr>
        <a:xfrm>
          <a:off x="0" y="0"/>
          <a:ext cx="0" cy="0"/>
          <a:chOff x="0" y="0"/>
          <a:chExt cx="0" cy="0"/>
        </a:xfrm>
      </p:grpSpPr>
      <p:sp>
        <p:nvSpPr>
          <p:cNvPr id="1287" name="Google Shape;1287;p204"/>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88" name="Google Shape;1288;p204"/>
          <p:cNvSpPr txBox="1"/>
          <p:nvPr/>
        </p:nvSpPr>
        <p:spPr>
          <a:xfrm>
            <a:off x="1755834" y="2644170"/>
            <a:ext cx="8680330"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8800"/>
              <a:buFont typeface="Arial"/>
              <a:buNone/>
            </a:pPr>
            <a:r>
              <a:rPr lang="en-US" sz="8800" b="1" i="0" u="none" strike="noStrike" cap="none">
                <a:solidFill>
                  <a:srgbClr val="1F1646"/>
                </a:solidFill>
                <a:latin typeface="Arial"/>
                <a:ea typeface="Arial"/>
                <a:cs typeface="Arial"/>
                <a:sym typeface="Arial"/>
              </a:rPr>
              <a:t>Acts 17:22-31</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Custom 278">
      <a:dk1>
        <a:srgbClr val="000000"/>
      </a:dk1>
      <a:lt1>
        <a:srgbClr val="FFFFFF"/>
      </a:lt1>
      <a:dk2>
        <a:srgbClr val="44546A"/>
      </a:dk2>
      <a:lt2>
        <a:srgbClr val="E7E6E6"/>
      </a:lt2>
      <a:accent1>
        <a:srgbClr val="5A4694"/>
      </a:accent1>
      <a:accent2>
        <a:srgbClr val="23737C"/>
      </a:accent2>
      <a:accent3>
        <a:srgbClr val="489CAF"/>
      </a:accent3>
      <a:accent4>
        <a:srgbClr val="E2D02C"/>
      </a:accent4>
      <a:accent5>
        <a:srgbClr val="F26C6E"/>
      </a:accent5>
      <a:accent6>
        <a:srgbClr val="1F2938"/>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vonVTI">
  <a:themeElements>
    <a:clrScheme name="Custom 8">
      <a:dk1>
        <a:srgbClr val="000000"/>
      </a:dk1>
      <a:lt1>
        <a:srgbClr val="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Default">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Default">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5013</Words>
  <Application>Microsoft Office PowerPoint</Application>
  <PresentationFormat>Widescreen</PresentationFormat>
  <Paragraphs>709</Paragraphs>
  <Slides>170</Slides>
  <Notes>170</Notes>
  <HiddenSlides>5</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170</vt:i4>
      </vt:variant>
    </vt:vector>
  </HeadingPairs>
  <TitlesOfParts>
    <vt:vector size="193" baseType="lpstr">
      <vt:lpstr>Lato</vt:lpstr>
      <vt:lpstr>Franklin Gothic</vt:lpstr>
      <vt:lpstr>Play</vt:lpstr>
      <vt:lpstr>Corbel</vt:lpstr>
      <vt:lpstr>Trebuchet MS</vt:lpstr>
      <vt:lpstr>Arial</vt:lpstr>
      <vt:lpstr>Garamond</vt:lpstr>
      <vt:lpstr>Times</vt:lpstr>
      <vt:lpstr>Calibri</vt:lpstr>
      <vt:lpstr>Lato Black</vt:lpstr>
      <vt:lpstr>Times New Roman</vt:lpstr>
      <vt:lpstr>Libre Franklin</vt:lpstr>
      <vt:lpstr>Noto Sans Symbols</vt:lpstr>
      <vt:lpstr>Office Theme</vt:lpstr>
      <vt:lpstr>With Title</vt:lpstr>
      <vt:lpstr>SavonVTI</vt:lpstr>
      <vt:lpstr>4_Default</vt:lpstr>
      <vt:lpstr>1_Default</vt:lpstr>
      <vt:lpstr>2_Default</vt:lpstr>
      <vt:lpstr>Default</vt:lpstr>
      <vt:lpstr>Default Design</vt:lpstr>
      <vt:lpstr>1_Blank</vt:lpstr>
      <vt:lpstr>1_Office Theme</vt:lpstr>
      <vt:lpstr>PowerPoint Presentation</vt:lpstr>
      <vt:lpstr>PowerPoint Presentation</vt:lpstr>
      <vt:lpstr>Wednesdays  @ 7PM  Teen Room</vt:lpstr>
      <vt:lpstr>PowerPoint Presentation</vt:lpstr>
      <vt:lpstr>PowerPoint Presentation</vt:lpstr>
      <vt:lpstr>HAVING TROUBLE HEARING?    WE HAVE AUDIO AIDS TO ASSIST</vt:lpstr>
      <vt:lpstr>PowerPoint Presentation</vt:lpstr>
      <vt:lpstr>PowerPoint Presentation</vt:lpstr>
      <vt:lpstr>Congregation Membership is a blessing. If interested see our Shepherds.</vt:lpstr>
      <vt:lpstr>ENCOURAGEMENT CARD OF THE WEEK Jarrett and April Schiavone</vt:lpstr>
      <vt:lpstr>Church Building and Grounds Work Days 4/26 and 4/27</vt:lpstr>
      <vt:lpstr>PowerPoint Presentation</vt:lpstr>
      <vt:lpstr>PowerPoint Presentation</vt:lpstr>
      <vt:lpstr>PowerPoint Presentation</vt:lpstr>
      <vt:lpstr>PowerPoint Presentation</vt:lpstr>
      <vt:lpstr>PowerPoint Presentation</vt:lpstr>
      <vt:lpstr>PowerPoint Presentation</vt:lpstr>
      <vt:lpstr>Lamentations 3:22-24</vt:lpstr>
      <vt:lpstr>Psalm 95:1-2</vt:lpstr>
      <vt:lpstr>Psalm 95:3-5</vt:lpstr>
      <vt:lpstr>Psalm 95:6-7</vt:lpstr>
      <vt:lpstr>Psalm 3:3</vt:lpstr>
      <vt:lpstr>Philippians 4:4</vt:lpstr>
      <vt:lpstr>PowerPoint Presentation</vt:lpstr>
      <vt:lpstr>PowerPoint Presentation</vt:lpstr>
      <vt:lpstr>Why did God make us?</vt:lpstr>
      <vt:lpstr>Who is Jesus?</vt:lpstr>
      <vt:lpstr>What is our PURPOSE?</vt:lpstr>
      <vt:lpstr>How GOOD is our God?</vt:lpstr>
      <vt:lpstr>Where can we find Jesus’ Sermon on the Mount?</vt:lpstr>
      <vt:lpstr>What is God doing?</vt:lpstr>
      <vt:lpstr>How does God show us love?</vt:lpstr>
      <vt:lpstr>The Books of the New Testament</vt:lpstr>
      <vt:lpstr>The Books of the Old Testament</vt:lpstr>
      <vt:lpstr>What does God want from us?</vt:lpstr>
      <vt:lpstr>What is Success?</vt:lpstr>
      <vt:lpstr>What is the Bible?</vt:lpstr>
      <vt:lpstr>What is the Greatest Command?</vt:lpstr>
      <vt:lpstr>What is the 2nd Greatest Command?</vt:lpstr>
      <vt:lpstr>How does God save us?</vt:lpstr>
      <vt:lpstr>PowerPoint Presentation</vt:lpstr>
      <vt:lpstr>PowerPoint Presentation</vt:lpstr>
      <vt:lpstr>PowerPoint Presentation</vt:lpstr>
      <vt:lpstr>1 – Here I Am To Worship</vt:lpstr>
      <vt:lpstr>1 – Here I Am To Worship</vt:lpstr>
      <vt:lpstr>c – Here I Am To Worship</vt:lpstr>
      <vt:lpstr>c – Here I Am To Worship</vt:lpstr>
      <vt:lpstr>2 – Here I Am To Worship</vt:lpstr>
      <vt:lpstr>2 – Here I Am To Worship</vt:lpstr>
      <vt:lpstr>c – Here I Am To Worship</vt:lpstr>
      <vt:lpstr>c – Here I Am To Worship</vt:lpstr>
      <vt:lpstr>C – Here I Am To Worship</vt:lpstr>
      <vt:lpstr>PowerPoint Presentation</vt:lpstr>
      <vt:lpstr>1 – Blessed Assurance</vt:lpstr>
      <vt:lpstr>1 – Blessed Assurance</vt:lpstr>
      <vt:lpstr>c – Blessed Assurance</vt:lpstr>
      <vt:lpstr>c – Blessed Assurance</vt:lpstr>
      <vt:lpstr>2 – Blessed Assurance</vt:lpstr>
      <vt:lpstr>2 – Blessed Assurance</vt:lpstr>
      <vt:lpstr>c – Blessed Assurance</vt:lpstr>
      <vt:lpstr>c – Blessed Assurance</vt:lpstr>
      <vt:lpstr>3 – Blessed Assurance</vt:lpstr>
      <vt:lpstr>3 – Blessed Assurance</vt:lpstr>
      <vt:lpstr>c – Blessed Assurance</vt:lpstr>
      <vt:lpstr>c – Blessed Assurance</vt:lpstr>
      <vt:lpstr>PowerPoint Presentation</vt:lpstr>
      <vt:lpstr>1 - Be With Me, Lord</vt:lpstr>
      <vt:lpstr>1 - Be With Me, Lord</vt:lpstr>
      <vt:lpstr>2 - Be With Me, Lord</vt:lpstr>
      <vt:lpstr>2 - Be With Me, Lord</vt:lpstr>
      <vt:lpstr>4 - Be With Me, Lord</vt:lpstr>
      <vt:lpstr>4 - Be With Me, Lord</vt:lpstr>
      <vt:lpstr>3 - Be With Me, Lord</vt:lpstr>
      <vt:lpstr>3 - Be With Me, Lord</vt:lpstr>
      <vt:lpstr>PowerPoint Presentation</vt:lpstr>
      <vt:lpstr>PowerPoint Presentation</vt:lpstr>
      <vt:lpstr>1-1 Pierce my ear</vt:lpstr>
      <vt:lpstr>1-2 Pierce my ear</vt:lpstr>
      <vt:lpstr>2-1 Pierce my ear</vt:lpstr>
      <vt:lpstr>2-2 Pierce my ear</vt:lpstr>
      <vt:lpstr>3-1 Pierce my ear</vt:lpstr>
      <vt:lpstr>3-2 Pierce my ear</vt:lpstr>
      <vt:lpstr>PowerPoint Presentation</vt:lpstr>
      <vt:lpstr>PowerPoint Presentation</vt:lpstr>
      <vt:lpstr>1 – What a Friend We Have In Jesus</vt:lpstr>
      <vt:lpstr>1 – What a Friend We Have In Jesus</vt:lpstr>
      <vt:lpstr>1 – What a Friend We Have In Jesus</vt:lpstr>
      <vt:lpstr>1 – What a Friend We Have In Jesus</vt:lpstr>
      <vt:lpstr>2 – What a Friend We Have In Jesus</vt:lpstr>
      <vt:lpstr>2 – What a Friend We Have In Jesus</vt:lpstr>
      <vt:lpstr>2 – What a Friend We Have In Jesus</vt:lpstr>
      <vt:lpstr>2 – What a Friend We Have In Jesus</vt:lpstr>
      <vt:lpstr>3 – What a Friend We Have In Jesus</vt:lpstr>
      <vt:lpstr>3 – What a Friend We Have In Jesus</vt:lpstr>
      <vt:lpstr>3 – What a Friend We Have In Jesus</vt:lpstr>
      <vt:lpstr>3 – What a Friend We Have In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Great Commission</vt:lpstr>
      <vt:lpstr>But First…</vt:lpstr>
      <vt:lpstr>What is Philosophy</vt:lpstr>
      <vt:lpstr>Socrates, Plato, Aristotle</vt:lpstr>
      <vt:lpstr>St. Augustine of Hippo       “All truth is God’s truth.”</vt:lpstr>
      <vt:lpstr>Getting the Word Out about Earth Day</vt:lpstr>
      <vt:lpstr>Getting the Word Out about Earth Day</vt:lpstr>
      <vt:lpstr>Getting the Word Out about Earth Day</vt:lpstr>
      <vt:lpstr>Getting the Word Out about Earth Day</vt:lpstr>
      <vt:lpstr>PowerPoint Presentation</vt:lpstr>
      <vt:lpstr>PowerPoint Presentation</vt:lpstr>
      <vt:lpstr>PowerPoint Presentation</vt:lpstr>
      <vt:lpstr>PowerPoint Presentation</vt:lpstr>
      <vt:lpstr>PowerPoint Presentation</vt:lpstr>
      <vt:lpstr>1 – Here I Am To Worship</vt:lpstr>
      <vt:lpstr>1 – Here I Am To Worship</vt:lpstr>
      <vt:lpstr>c – Here I Am To Worship</vt:lpstr>
      <vt:lpstr>c – Here I Am To Worship</vt:lpstr>
      <vt:lpstr>2 – Here I Am To Worship</vt:lpstr>
      <vt:lpstr>2 – Here I Am To Worship</vt:lpstr>
      <vt:lpstr>c – Here I Am To Worship</vt:lpstr>
      <vt:lpstr>c – Here I Am To Worship</vt:lpstr>
      <vt:lpstr>C – Here I Am To Worship</vt:lpstr>
      <vt:lpstr>PowerPoint Presentation</vt:lpstr>
      <vt:lpstr>PowerPoint Presentation</vt:lpstr>
      <vt:lpstr>1 – Alas! and Did My Savior Bleed</vt:lpstr>
      <vt:lpstr>c – Alas! and Did My Savior Bleed</vt:lpstr>
      <vt:lpstr>c – Alas! and Did My Savior Bleed</vt:lpstr>
      <vt:lpstr>2 – Alas! and Did My Savior Bleed</vt:lpstr>
      <vt:lpstr>c – Alas! and Did My Savior Bleed</vt:lpstr>
      <vt:lpstr>c – Alas! and Did My Savior Bleed</vt:lpstr>
      <vt:lpstr>3 – Alas! and Did My Savior Bleed</vt:lpstr>
      <vt:lpstr>c – Alas! and Did My Savior Bleed</vt:lpstr>
      <vt:lpstr>c – Alas! and Did My Savior Bleed</vt:lpstr>
      <vt:lpstr>4 – Alas! and Did My Savior Bleed</vt:lpstr>
      <vt:lpstr>c – Alas! and Did My Savior Bleed</vt:lpstr>
      <vt:lpstr>c – Alas! and Did My Savior Bleed</vt:lpstr>
      <vt:lpstr>5 – Alas! and Did My Savior Bleed</vt:lpstr>
      <vt:lpstr>c – Alas! and Did My Savior Bleed</vt:lpstr>
      <vt:lpstr>c – Alas! and Did My Savior Bleed</vt:lpstr>
      <vt:lpstr>PowerPoint Presentation</vt:lpstr>
      <vt:lpstr>1 – There’s Not a Friend</vt:lpstr>
      <vt:lpstr>1 – There’s Not a Friend</vt:lpstr>
      <vt:lpstr>c – There’s Not a Friend</vt:lpstr>
      <vt:lpstr>c – There’s Not a Friend</vt:lpstr>
      <vt:lpstr>2 – There’s Not a Friend</vt:lpstr>
      <vt:lpstr>2 – There’s Not a Friend</vt:lpstr>
      <vt:lpstr>c – There’s Not a Friend</vt:lpstr>
      <vt:lpstr>c – There’s Not a Friend</vt:lpstr>
      <vt:lpstr>3 – There’s Not a Friend</vt:lpstr>
      <vt:lpstr>3 – There’s Not a Friend</vt:lpstr>
      <vt:lpstr>c – There’s Not a Friend</vt:lpstr>
      <vt:lpstr>c – There’s Not a Friend</vt:lpstr>
      <vt:lpstr>PowerPoint Presentation</vt:lpstr>
      <vt:lpstr>c – There’s Not a Friend</vt:lpstr>
      <vt:lpstr>c – There’s Not a Friend</vt:lpstr>
      <vt:lpstr>PowerPoint Presentation</vt:lpstr>
      <vt:lpstr>c – There’s Not a Friend</vt:lpstr>
      <vt:lpstr>c – There’s Not a Friend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Darrell Duncan</dc:creator>
  <cp:lastModifiedBy>Darrell Duncan</cp:lastModifiedBy>
  <cp:revision>1</cp:revision>
  <dcterms:modified xsi:type="dcterms:W3CDTF">2024-04-21T12:00:44Z</dcterms:modified>
</cp:coreProperties>
</file>